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88" r:id="rId4"/>
    <p:sldId id="273" r:id="rId5"/>
    <p:sldId id="261" r:id="rId6"/>
    <p:sldId id="272" r:id="rId7"/>
    <p:sldId id="296" r:id="rId8"/>
    <p:sldId id="278" r:id="rId9"/>
    <p:sldId id="295" r:id="rId10"/>
    <p:sldId id="297" r:id="rId11"/>
    <p:sldId id="279" r:id="rId12"/>
    <p:sldId id="281" r:id="rId13"/>
    <p:sldId id="260" r:id="rId14"/>
    <p:sldId id="298" r:id="rId15"/>
    <p:sldId id="299" r:id="rId16"/>
    <p:sldId id="300" r:id="rId17"/>
    <p:sldId id="301" r:id="rId18"/>
    <p:sldId id="307" r:id="rId19"/>
    <p:sldId id="304" r:id="rId20"/>
    <p:sldId id="303" r:id="rId21"/>
    <p:sldId id="305" r:id="rId22"/>
    <p:sldId id="308" r:id="rId23"/>
    <p:sldId id="309" r:id="rId24"/>
    <p:sldId id="284" r:id="rId25"/>
    <p:sldId id="283" r:id="rId26"/>
    <p:sldId id="285" r:id="rId27"/>
    <p:sldId id="286" r:id="rId2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8c75ae6710e7347b" providerId="LiveId" clId="{72D622CE-5843-4F18-B992-E6D98888077D}"/>
    <pc:docChg chg="undo redo custSel addSld delSld modSld sldOrd">
      <pc:chgData name="" userId="8c75ae6710e7347b" providerId="LiveId" clId="{72D622CE-5843-4F18-B992-E6D98888077D}" dt="2020-08-11T08:22:01.623" v="2389"/>
      <pc:docMkLst>
        <pc:docMk/>
      </pc:docMkLst>
      <pc:sldChg chg="add">
        <pc:chgData name="" userId="8c75ae6710e7347b" providerId="LiveId" clId="{72D622CE-5843-4F18-B992-E6D98888077D}" dt="2020-08-05T04:10:58.740" v="0"/>
        <pc:sldMkLst>
          <pc:docMk/>
          <pc:sldMk cId="3196876465" sldId="256"/>
        </pc:sldMkLst>
      </pc:sldChg>
      <pc:sldChg chg="addSp delSp modSp add ord">
        <pc:chgData name="" userId="8c75ae6710e7347b" providerId="LiveId" clId="{72D622CE-5843-4F18-B992-E6D98888077D}" dt="2020-08-05T08:40:15.988" v="906"/>
        <pc:sldMkLst>
          <pc:docMk/>
          <pc:sldMk cId="1904396819" sldId="258"/>
        </pc:sldMkLst>
        <pc:spChg chg="mod">
          <ac:chgData name="" userId="8c75ae6710e7347b" providerId="LiveId" clId="{72D622CE-5843-4F18-B992-E6D98888077D}" dt="2020-08-05T04:18:39.311" v="196" actId="2711"/>
          <ac:spMkLst>
            <pc:docMk/>
            <pc:sldMk cId="1904396819" sldId="258"/>
            <ac:spMk id="2" creationId="{7ADE2D8C-4037-44F3-AC3E-ABC989220304}"/>
          </ac:spMkLst>
        </pc:spChg>
        <pc:spChg chg="del">
          <ac:chgData name="" userId="8c75ae6710e7347b" providerId="LiveId" clId="{72D622CE-5843-4F18-B992-E6D98888077D}" dt="2020-08-05T04:12:29.586" v="12" actId="478"/>
          <ac:spMkLst>
            <pc:docMk/>
            <pc:sldMk cId="1904396819" sldId="258"/>
            <ac:spMk id="3" creationId="{104B0790-EF5C-448D-A9C4-D3D4BFDC39CD}"/>
          </ac:spMkLst>
        </pc:spChg>
        <pc:spChg chg="add del">
          <ac:chgData name="" userId="8c75ae6710e7347b" providerId="LiveId" clId="{72D622CE-5843-4F18-B992-E6D98888077D}" dt="2020-08-05T04:12:15.116" v="4"/>
          <ac:spMkLst>
            <pc:docMk/>
            <pc:sldMk cId="1904396819" sldId="258"/>
            <ac:spMk id="4" creationId="{468CA7E0-574F-4257-8F25-0AC6D5591291}"/>
          </ac:spMkLst>
        </pc:spChg>
        <pc:spChg chg="add del">
          <ac:chgData name="" userId="8c75ae6710e7347b" providerId="LiveId" clId="{72D622CE-5843-4F18-B992-E6D98888077D}" dt="2020-08-05T04:12:17.244" v="6"/>
          <ac:spMkLst>
            <pc:docMk/>
            <pc:sldMk cId="1904396819" sldId="258"/>
            <ac:spMk id="6" creationId="{ABEE96AF-F180-44E1-ABE0-305102FD294B}"/>
          </ac:spMkLst>
        </pc:spChg>
        <pc:spChg chg="add del mod">
          <ac:chgData name="" userId="8c75ae6710e7347b" providerId="LiveId" clId="{72D622CE-5843-4F18-B992-E6D98888077D}" dt="2020-08-05T04:12:21.833" v="9" actId="478"/>
          <ac:spMkLst>
            <pc:docMk/>
            <pc:sldMk cId="1904396819" sldId="258"/>
            <ac:spMk id="8" creationId="{4713D533-A2F1-4ABE-90F9-8BBD79A02D30}"/>
          </ac:spMkLst>
        </pc:spChg>
        <pc:graphicFrameChg chg="add del">
          <ac:chgData name="" userId="8c75ae6710e7347b" providerId="LiveId" clId="{72D622CE-5843-4F18-B992-E6D98888077D}" dt="2020-08-05T04:12:15.116" v="4"/>
          <ac:graphicFrameMkLst>
            <pc:docMk/>
            <pc:sldMk cId="1904396819" sldId="258"/>
            <ac:graphicFrameMk id="5" creationId="{F29D5266-F1E4-4275-B393-B945334611FE}"/>
          </ac:graphicFrameMkLst>
        </pc:graphicFrameChg>
        <pc:graphicFrameChg chg="add del">
          <ac:chgData name="" userId="8c75ae6710e7347b" providerId="LiveId" clId="{72D622CE-5843-4F18-B992-E6D98888077D}" dt="2020-08-05T04:12:17.244" v="6"/>
          <ac:graphicFrameMkLst>
            <pc:docMk/>
            <pc:sldMk cId="1904396819" sldId="258"/>
            <ac:graphicFrameMk id="7" creationId="{B89A34AF-89FF-4A9C-BB48-9F849CCB9307}"/>
          </ac:graphicFrameMkLst>
        </pc:graphicFrameChg>
        <pc:graphicFrameChg chg="add">
          <ac:chgData name="" userId="8c75ae6710e7347b" providerId="LiveId" clId="{72D622CE-5843-4F18-B992-E6D98888077D}" dt="2020-08-05T04:12:19.112" v="7"/>
          <ac:graphicFrameMkLst>
            <pc:docMk/>
            <pc:sldMk cId="1904396819" sldId="258"/>
            <ac:graphicFrameMk id="9" creationId="{1A82AE43-64DF-4CA4-B0E0-0793A7C945E1}"/>
          </ac:graphicFrameMkLst>
        </pc:graphicFrameChg>
      </pc:sldChg>
      <pc:sldChg chg="addSp delSp modSp add ord">
        <pc:chgData name="" userId="8c75ae6710e7347b" providerId="LiveId" clId="{72D622CE-5843-4F18-B992-E6D98888077D}" dt="2020-08-05T08:52:44.573" v="1104"/>
        <pc:sldMkLst>
          <pc:docMk/>
          <pc:sldMk cId="2407216482" sldId="260"/>
        </pc:sldMkLst>
        <pc:spChg chg="mod">
          <ac:chgData name="" userId="8c75ae6710e7347b" providerId="LiveId" clId="{72D622CE-5843-4F18-B992-E6D98888077D}" dt="2020-08-05T08:52:44.573" v="1104"/>
          <ac:spMkLst>
            <pc:docMk/>
            <pc:sldMk cId="2407216482" sldId="260"/>
            <ac:spMk id="2" creationId="{03B57EF0-B627-461F-9A0E-823B8AD3257D}"/>
          </ac:spMkLst>
        </pc:spChg>
        <pc:spChg chg="del mod">
          <ac:chgData name="" userId="8c75ae6710e7347b" providerId="LiveId" clId="{72D622CE-5843-4F18-B992-E6D98888077D}" dt="2020-08-05T08:13:10.514" v="758" actId="478"/>
          <ac:spMkLst>
            <pc:docMk/>
            <pc:sldMk cId="2407216482" sldId="260"/>
            <ac:spMk id="3" creationId="{C2190F02-69D2-4E99-A8EA-B762EF391A1D}"/>
          </ac:spMkLst>
        </pc:spChg>
        <pc:picChg chg="add del mod">
          <ac:chgData name="" userId="8c75ae6710e7347b" providerId="LiveId" clId="{72D622CE-5843-4F18-B992-E6D98888077D}" dt="2020-08-05T08:10:20.654" v="744" actId="478"/>
          <ac:picMkLst>
            <pc:docMk/>
            <pc:sldMk cId="2407216482" sldId="260"/>
            <ac:picMk id="4" creationId="{F2EF78B7-7D32-41E7-AF4A-1CFEEA7DF40E}"/>
          </ac:picMkLst>
        </pc:picChg>
        <pc:picChg chg="add del mod">
          <ac:chgData name="" userId="8c75ae6710e7347b" providerId="LiveId" clId="{72D622CE-5843-4F18-B992-E6D98888077D}" dt="2020-08-05T08:49:38.241" v="1044"/>
          <ac:picMkLst>
            <pc:docMk/>
            <pc:sldMk cId="2407216482" sldId="260"/>
            <ac:picMk id="5" creationId="{A4DA2C17-7FC9-46F8-A541-92A6034E49C2}"/>
          </ac:picMkLst>
        </pc:picChg>
        <pc:picChg chg="add del mod">
          <ac:chgData name="" userId="8c75ae6710e7347b" providerId="LiveId" clId="{72D622CE-5843-4F18-B992-E6D98888077D}" dt="2020-08-05T08:19:40.145" v="765" actId="478"/>
          <ac:picMkLst>
            <pc:docMk/>
            <pc:sldMk cId="2407216482" sldId="260"/>
            <ac:picMk id="6" creationId="{02639834-F2FE-4495-BCA6-FCF9F12FB730}"/>
          </ac:picMkLst>
        </pc:picChg>
        <pc:picChg chg="add del mod">
          <ac:chgData name="" userId="8c75ae6710e7347b" providerId="LiveId" clId="{72D622CE-5843-4F18-B992-E6D98888077D}" dt="2020-08-05T08:19:40.613" v="766" actId="478"/>
          <ac:picMkLst>
            <pc:docMk/>
            <pc:sldMk cId="2407216482" sldId="260"/>
            <ac:picMk id="7" creationId="{FEE851C3-094E-4CA1-BB08-2D9C92C80B40}"/>
          </ac:picMkLst>
        </pc:picChg>
        <pc:picChg chg="add del mod">
          <ac:chgData name="" userId="8c75ae6710e7347b" providerId="LiveId" clId="{72D622CE-5843-4F18-B992-E6D98888077D}" dt="2020-08-05T08:20:38.724" v="776" actId="478"/>
          <ac:picMkLst>
            <pc:docMk/>
            <pc:sldMk cId="2407216482" sldId="260"/>
            <ac:picMk id="8" creationId="{1E843034-103A-4EBE-9CFE-07DC7CA9E732}"/>
          </ac:picMkLst>
        </pc:picChg>
        <pc:picChg chg="add del mod">
          <ac:chgData name="" userId="8c75ae6710e7347b" providerId="LiveId" clId="{72D622CE-5843-4F18-B992-E6D98888077D}" dt="2020-08-05T08:20:34.513" v="775" actId="478"/>
          <ac:picMkLst>
            <pc:docMk/>
            <pc:sldMk cId="2407216482" sldId="260"/>
            <ac:picMk id="9" creationId="{4A55B10B-E562-4EF1-9DB7-4D225B1D4614}"/>
          </ac:picMkLst>
        </pc:picChg>
        <pc:picChg chg="add del mod">
          <ac:chgData name="" userId="8c75ae6710e7347b" providerId="LiveId" clId="{72D622CE-5843-4F18-B992-E6D98888077D}" dt="2020-08-05T08:49:48.582" v="1047"/>
          <ac:picMkLst>
            <pc:docMk/>
            <pc:sldMk cId="2407216482" sldId="260"/>
            <ac:picMk id="10" creationId="{01708486-1B39-4296-BECA-65C613C8CAA0}"/>
          </ac:picMkLst>
        </pc:picChg>
        <pc:picChg chg="add mod">
          <ac:chgData name="" userId="8c75ae6710e7347b" providerId="LiveId" clId="{72D622CE-5843-4F18-B992-E6D98888077D}" dt="2020-08-05T08:51:09.759" v="1088" actId="1076"/>
          <ac:picMkLst>
            <pc:docMk/>
            <pc:sldMk cId="2407216482" sldId="260"/>
            <ac:picMk id="11" creationId="{1118CB67-1A41-4A38-8650-138401C1888E}"/>
          </ac:picMkLst>
        </pc:picChg>
        <pc:picChg chg="add mod ord">
          <ac:chgData name="" userId="8c75ae6710e7347b" providerId="LiveId" clId="{72D622CE-5843-4F18-B992-E6D98888077D}" dt="2020-08-05T08:51:08.311" v="1087" actId="167"/>
          <ac:picMkLst>
            <pc:docMk/>
            <pc:sldMk cId="2407216482" sldId="260"/>
            <ac:picMk id="12" creationId="{15F89570-5A46-4D84-9008-07874E70D26F}"/>
          </ac:picMkLst>
        </pc:picChg>
        <pc:picChg chg="add mod">
          <ac:chgData name="" userId="8c75ae6710e7347b" providerId="LiveId" clId="{72D622CE-5843-4F18-B992-E6D98888077D}" dt="2020-08-05T08:51:03.799" v="1084" actId="1076"/>
          <ac:picMkLst>
            <pc:docMk/>
            <pc:sldMk cId="2407216482" sldId="260"/>
            <ac:picMk id="13" creationId="{38EC77B1-7C46-4D9E-991C-9F6746986B5F}"/>
          </ac:picMkLst>
        </pc:picChg>
      </pc:sldChg>
      <pc:sldChg chg="addSp delSp modSp add">
        <pc:chgData name="" userId="8c75ae6710e7347b" providerId="LiveId" clId="{72D622CE-5843-4F18-B992-E6D98888077D}" dt="2020-08-05T06:46:04.264" v="384" actId="20577"/>
        <pc:sldMkLst>
          <pc:docMk/>
          <pc:sldMk cId="1713586122" sldId="261"/>
        </pc:sldMkLst>
        <pc:spChg chg="del">
          <ac:chgData name="" userId="8c75ae6710e7347b" providerId="LiveId" clId="{72D622CE-5843-4F18-B992-E6D98888077D}" dt="2020-08-05T04:13:31.073" v="121" actId="478"/>
          <ac:spMkLst>
            <pc:docMk/>
            <pc:sldMk cId="1713586122" sldId="261"/>
            <ac:spMk id="2" creationId="{6363A9F9-4123-4B79-882F-69C27CF21A52}"/>
          </ac:spMkLst>
        </pc:spChg>
        <pc:spChg chg="del">
          <ac:chgData name="" userId="8c75ae6710e7347b" providerId="LiveId" clId="{72D622CE-5843-4F18-B992-E6D98888077D}" dt="2020-08-05T04:13:31.073" v="121" actId="478"/>
          <ac:spMkLst>
            <pc:docMk/>
            <pc:sldMk cId="1713586122" sldId="261"/>
            <ac:spMk id="3" creationId="{E34F7F7B-2859-45D1-8424-981FE054E820}"/>
          </ac:spMkLst>
        </pc:spChg>
        <pc:spChg chg="add del">
          <ac:chgData name="" userId="8c75ae6710e7347b" providerId="LiveId" clId="{72D622CE-5843-4F18-B992-E6D98888077D}" dt="2020-08-05T04:13:30.510" v="120"/>
          <ac:spMkLst>
            <pc:docMk/>
            <pc:sldMk cId="1713586122" sldId="261"/>
            <ac:spMk id="4" creationId="{730410C9-1BEF-498D-B3FD-1D4E3864D77A}"/>
          </ac:spMkLst>
        </pc:spChg>
        <pc:spChg chg="add del">
          <ac:chgData name="" userId="8c75ae6710e7347b" providerId="LiveId" clId="{72D622CE-5843-4F18-B992-E6D98888077D}" dt="2020-08-05T04:13:30.510" v="120"/>
          <ac:spMkLst>
            <pc:docMk/>
            <pc:sldMk cId="1713586122" sldId="261"/>
            <ac:spMk id="5" creationId="{05FA5F35-7890-4359-9C72-B39ABB005B12}"/>
          </ac:spMkLst>
        </pc:spChg>
        <pc:spChg chg="add mod">
          <ac:chgData name="" userId="8c75ae6710e7347b" providerId="LiveId" clId="{72D622CE-5843-4F18-B992-E6D98888077D}" dt="2020-08-05T06:46:04.264" v="384" actId="20577"/>
          <ac:spMkLst>
            <pc:docMk/>
            <pc:sldMk cId="1713586122" sldId="261"/>
            <ac:spMk id="7" creationId="{C7D9D074-9549-44DB-9EFF-8231679EB98C}"/>
          </ac:spMkLst>
        </pc:spChg>
        <pc:spChg chg="add">
          <ac:chgData name="" userId="8c75ae6710e7347b" providerId="LiveId" clId="{72D622CE-5843-4F18-B992-E6D98888077D}" dt="2020-08-05T04:13:31.462" v="122"/>
          <ac:spMkLst>
            <pc:docMk/>
            <pc:sldMk cId="1713586122" sldId="261"/>
            <ac:spMk id="8" creationId="{836B79E5-5720-4851-A9EA-A8F2B72D965F}"/>
          </ac:spMkLst>
        </pc:spChg>
        <pc:graphicFrameChg chg="add del">
          <ac:chgData name="" userId="8c75ae6710e7347b" providerId="LiveId" clId="{72D622CE-5843-4F18-B992-E6D98888077D}" dt="2020-08-05T04:13:30.510" v="120"/>
          <ac:graphicFrameMkLst>
            <pc:docMk/>
            <pc:sldMk cId="1713586122" sldId="261"/>
            <ac:graphicFrameMk id="6" creationId="{D23C1AD3-44D2-4F65-96F6-216057433059}"/>
          </ac:graphicFrameMkLst>
        </pc:graphicFrameChg>
        <pc:graphicFrameChg chg="add">
          <ac:chgData name="" userId="8c75ae6710e7347b" providerId="LiveId" clId="{72D622CE-5843-4F18-B992-E6D98888077D}" dt="2020-08-05T04:13:31.462" v="122"/>
          <ac:graphicFrameMkLst>
            <pc:docMk/>
            <pc:sldMk cId="1713586122" sldId="261"/>
            <ac:graphicFrameMk id="9" creationId="{2E8E5DDD-AC2F-4277-8F3A-07248D8E6961}"/>
          </ac:graphicFrameMkLst>
        </pc:graphicFrameChg>
      </pc:sldChg>
      <pc:sldChg chg="addSp delSp modSp add ord">
        <pc:chgData name="" userId="8c75ae6710e7347b" providerId="LiveId" clId="{72D622CE-5843-4F18-B992-E6D98888077D}" dt="2020-08-05T08:56:14.623" v="1124"/>
        <pc:sldMkLst>
          <pc:docMk/>
          <pc:sldMk cId="3629947935" sldId="272"/>
        </pc:sldMkLst>
        <pc:picChg chg="add mod">
          <ac:chgData name="" userId="8c75ae6710e7347b" providerId="LiveId" clId="{72D622CE-5843-4F18-B992-E6D98888077D}" dt="2020-08-05T04:56:40.663" v="374" actId="1076"/>
          <ac:picMkLst>
            <pc:docMk/>
            <pc:sldMk cId="3629947935" sldId="272"/>
            <ac:picMk id="4" creationId="{43745B8B-E329-4DA5-B9ED-63B2609FDFD1}"/>
          </ac:picMkLst>
        </pc:picChg>
        <pc:picChg chg="add del mod">
          <ac:chgData name="" userId="8c75ae6710e7347b" providerId="LiveId" clId="{72D622CE-5843-4F18-B992-E6D98888077D}" dt="2020-08-05T04:56:26.507" v="368"/>
          <ac:picMkLst>
            <pc:docMk/>
            <pc:sldMk cId="3629947935" sldId="272"/>
            <ac:picMk id="5" creationId="{24EB6F7B-49D1-499F-AC9D-CFECD43A911D}"/>
          </ac:picMkLst>
        </pc:picChg>
      </pc:sldChg>
      <pc:sldChg chg="addSp delSp modSp add ord">
        <pc:chgData name="" userId="8c75ae6710e7347b" providerId="LiveId" clId="{72D622CE-5843-4F18-B992-E6D98888077D}" dt="2020-08-05T08:56:15.624" v="1125"/>
        <pc:sldMkLst>
          <pc:docMk/>
          <pc:sldMk cId="1271047057" sldId="273"/>
        </pc:sldMkLst>
        <pc:spChg chg="mod">
          <ac:chgData name="" userId="8c75ae6710e7347b" providerId="LiveId" clId="{72D622CE-5843-4F18-B992-E6D98888077D}" dt="2020-08-05T04:56:36.861" v="373" actId="404"/>
          <ac:spMkLst>
            <pc:docMk/>
            <pc:sldMk cId="1271047057" sldId="273"/>
            <ac:spMk id="2" creationId="{BEA4E26F-D5C6-482D-97D0-ABE2DED4213B}"/>
          </ac:spMkLst>
        </pc:spChg>
        <pc:spChg chg="del">
          <ac:chgData name="" userId="8c75ae6710e7347b" providerId="LiveId" clId="{72D622CE-5843-4F18-B992-E6D98888077D}" dt="2020-08-05T04:57:18.705" v="379" actId="478"/>
          <ac:spMkLst>
            <pc:docMk/>
            <pc:sldMk cId="1271047057" sldId="273"/>
            <ac:spMk id="3" creationId="{B045595B-6F90-4CBD-9C42-0399590889B9}"/>
          </ac:spMkLst>
        </pc:spChg>
        <pc:spChg chg="add del">
          <ac:chgData name="" userId="8c75ae6710e7347b" providerId="LiveId" clId="{72D622CE-5843-4F18-B992-E6D98888077D}" dt="2020-08-05T04:56:55.203" v="376"/>
          <ac:spMkLst>
            <pc:docMk/>
            <pc:sldMk cId="1271047057" sldId="273"/>
            <ac:spMk id="5" creationId="{E1F61AAB-70FF-4786-892D-3A1773B005F0}"/>
          </ac:spMkLst>
        </pc:spChg>
        <pc:picChg chg="add mod">
          <ac:chgData name="" userId="8c75ae6710e7347b" providerId="LiveId" clId="{72D622CE-5843-4F18-B992-E6D98888077D}" dt="2020-08-05T04:56:29.728" v="370" actId="1076"/>
          <ac:picMkLst>
            <pc:docMk/>
            <pc:sldMk cId="1271047057" sldId="273"/>
            <ac:picMk id="4" creationId="{581103D7-9976-4672-9573-044970D02617}"/>
          </ac:picMkLst>
        </pc:picChg>
        <pc:picChg chg="add mod">
          <ac:chgData name="" userId="8c75ae6710e7347b" providerId="LiveId" clId="{72D622CE-5843-4F18-B992-E6D98888077D}" dt="2020-08-05T04:57:12.671" v="378" actId="1076"/>
          <ac:picMkLst>
            <pc:docMk/>
            <pc:sldMk cId="1271047057" sldId="273"/>
            <ac:picMk id="6" creationId="{AA482E2D-9878-4EB9-9ADC-0D9ADD0B26BB}"/>
          </ac:picMkLst>
        </pc:picChg>
        <pc:picChg chg="add del mod">
          <ac:chgData name="" userId="8c75ae6710e7347b" providerId="LiveId" clId="{72D622CE-5843-4F18-B992-E6D98888077D}" dt="2020-08-05T06:40:28.621" v="383" actId="478"/>
          <ac:picMkLst>
            <pc:docMk/>
            <pc:sldMk cId="1271047057" sldId="273"/>
            <ac:picMk id="1026" creationId="{BBB4DEB7-62A9-42A5-9044-FBB8AAB31E0E}"/>
          </ac:picMkLst>
        </pc:picChg>
      </pc:sldChg>
      <pc:sldChg chg="addSp modSp add ord">
        <pc:chgData name="" userId="8c75ae6710e7347b" providerId="LiveId" clId="{72D622CE-5843-4F18-B992-E6D98888077D}" dt="2020-08-07T04:19:57.176" v="1662"/>
        <pc:sldMkLst>
          <pc:docMk/>
          <pc:sldMk cId="80486520" sldId="278"/>
        </pc:sldMkLst>
        <pc:spChg chg="mod">
          <ac:chgData name="" userId="8c75ae6710e7347b" providerId="LiveId" clId="{72D622CE-5843-4F18-B992-E6D98888077D}" dt="2020-08-05T08:43:11.063" v="953" actId="20577"/>
          <ac:spMkLst>
            <pc:docMk/>
            <pc:sldMk cId="80486520" sldId="278"/>
            <ac:spMk id="2" creationId="{352277D9-CBE2-451A-A978-FCF73D045F56}"/>
          </ac:spMkLst>
        </pc:spChg>
        <pc:spChg chg="mod">
          <ac:chgData name="" userId="8c75ae6710e7347b" providerId="LiveId" clId="{72D622CE-5843-4F18-B992-E6D98888077D}" dt="2020-08-07T04:19:57.176" v="1662"/>
          <ac:spMkLst>
            <pc:docMk/>
            <pc:sldMk cId="80486520" sldId="278"/>
            <ac:spMk id="3" creationId="{11D7C41E-C67E-4809-9CA8-A9787B0D836D}"/>
          </ac:spMkLst>
        </pc:spChg>
        <pc:picChg chg="add mod">
          <ac:chgData name="" userId="8c75ae6710e7347b" providerId="LiveId" clId="{72D622CE-5843-4F18-B992-E6D98888077D}" dt="2020-08-05T08:38:29.896" v="903" actId="1076"/>
          <ac:picMkLst>
            <pc:docMk/>
            <pc:sldMk cId="80486520" sldId="278"/>
            <ac:picMk id="4" creationId="{047E875D-50C3-4C94-A6AB-B097FEA808EA}"/>
          </ac:picMkLst>
        </pc:picChg>
        <pc:picChg chg="add mod">
          <ac:chgData name="" userId="8c75ae6710e7347b" providerId="LiveId" clId="{72D622CE-5843-4F18-B992-E6D98888077D}" dt="2020-08-05T08:37:25.040" v="897" actId="1076"/>
          <ac:picMkLst>
            <pc:docMk/>
            <pc:sldMk cId="80486520" sldId="278"/>
            <ac:picMk id="5" creationId="{1C97CFAC-5758-49AD-9AC7-C34D67E5C8AC}"/>
          </ac:picMkLst>
        </pc:picChg>
        <pc:picChg chg="add mod">
          <ac:chgData name="" userId="8c75ae6710e7347b" providerId="LiveId" clId="{72D622CE-5843-4F18-B992-E6D98888077D}" dt="2020-08-05T08:38:23.104" v="902" actId="1076"/>
          <ac:picMkLst>
            <pc:docMk/>
            <pc:sldMk cId="80486520" sldId="278"/>
            <ac:picMk id="6" creationId="{5A4F4738-A022-4527-A7C3-37D059866C2A}"/>
          </ac:picMkLst>
        </pc:picChg>
      </pc:sldChg>
      <pc:sldChg chg="addSp delSp modSp add ord">
        <pc:chgData name="" userId="8c75ae6710e7347b" providerId="LiveId" clId="{72D622CE-5843-4F18-B992-E6D98888077D}" dt="2020-08-05T08:52:37.794" v="1100"/>
        <pc:sldMkLst>
          <pc:docMk/>
          <pc:sldMk cId="4006008276" sldId="279"/>
        </pc:sldMkLst>
        <pc:spChg chg="mod">
          <ac:chgData name="" userId="8c75ae6710e7347b" providerId="LiveId" clId="{72D622CE-5843-4F18-B992-E6D98888077D}" dt="2020-08-05T08:52:37.794" v="1100"/>
          <ac:spMkLst>
            <pc:docMk/>
            <pc:sldMk cId="4006008276" sldId="279"/>
            <ac:spMk id="2" creationId="{609157BC-7B47-4A1D-A4BD-C85B1DE610CF}"/>
          </ac:spMkLst>
        </pc:spChg>
        <pc:spChg chg="del">
          <ac:chgData name="" userId="8c75ae6710e7347b" providerId="LiveId" clId="{72D622CE-5843-4F18-B992-E6D98888077D}" dt="2020-08-05T08:45:53.844" v="986" actId="478"/>
          <ac:spMkLst>
            <pc:docMk/>
            <pc:sldMk cId="4006008276" sldId="279"/>
            <ac:spMk id="3" creationId="{758FADA0-D826-4CEA-AB75-54CFD94F4C09}"/>
          </ac:spMkLst>
        </pc:spChg>
        <pc:picChg chg="add del mod ord">
          <ac:chgData name="" userId="8c75ae6710e7347b" providerId="LiveId" clId="{72D622CE-5843-4F18-B992-E6D98888077D}" dt="2020-08-05T08:47:24.576" v="1001" actId="478"/>
          <ac:picMkLst>
            <pc:docMk/>
            <pc:sldMk cId="4006008276" sldId="279"/>
            <ac:picMk id="4" creationId="{2DAEDB32-E8AB-440E-9D18-DCCD403F8779}"/>
          </ac:picMkLst>
        </pc:picChg>
        <pc:picChg chg="add del mod">
          <ac:chgData name="" userId="8c75ae6710e7347b" providerId="LiveId" clId="{72D622CE-5843-4F18-B992-E6D98888077D}" dt="2020-08-05T08:45:05.796" v="975" actId="478"/>
          <ac:picMkLst>
            <pc:docMk/>
            <pc:sldMk cId="4006008276" sldId="279"/>
            <ac:picMk id="5" creationId="{8A347541-2C79-4CA7-ADA6-2EEF1C1252AC}"/>
          </ac:picMkLst>
        </pc:picChg>
        <pc:picChg chg="add del mod ord">
          <ac:chgData name="" userId="8c75ae6710e7347b" providerId="LiveId" clId="{72D622CE-5843-4F18-B992-E6D98888077D}" dt="2020-08-05T08:47:24.276" v="1000" actId="478"/>
          <ac:picMkLst>
            <pc:docMk/>
            <pc:sldMk cId="4006008276" sldId="279"/>
            <ac:picMk id="6" creationId="{509E9677-ADC1-458A-AA3D-6B721E3503C5}"/>
          </ac:picMkLst>
        </pc:picChg>
        <pc:picChg chg="add del mod ord">
          <ac:chgData name="" userId="8c75ae6710e7347b" providerId="LiveId" clId="{72D622CE-5843-4F18-B992-E6D98888077D}" dt="2020-08-05T08:46:04.134" v="989" actId="478"/>
          <ac:picMkLst>
            <pc:docMk/>
            <pc:sldMk cId="4006008276" sldId="279"/>
            <ac:picMk id="7" creationId="{C8D61C06-6CC2-4067-91CB-19258F0CC4B3}"/>
          </ac:picMkLst>
        </pc:picChg>
        <pc:picChg chg="add del mod ord">
          <ac:chgData name="" userId="8c75ae6710e7347b" providerId="LiveId" clId="{72D622CE-5843-4F18-B992-E6D98888077D}" dt="2020-08-05T08:46:54.734" v="995" actId="478"/>
          <ac:picMkLst>
            <pc:docMk/>
            <pc:sldMk cId="4006008276" sldId="279"/>
            <ac:picMk id="8" creationId="{1B196FB1-349C-443F-9555-5338FEBDD269}"/>
          </ac:picMkLst>
        </pc:picChg>
        <pc:picChg chg="add del mod">
          <ac:chgData name="" userId="8c75ae6710e7347b" providerId="LiveId" clId="{72D622CE-5843-4F18-B992-E6D98888077D}" dt="2020-08-05T08:47:23.533" v="999" actId="478"/>
          <ac:picMkLst>
            <pc:docMk/>
            <pc:sldMk cId="4006008276" sldId="279"/>
            <ac:picMk id="9" creationId="{F68FE928-61ED-43A9-B55B-081B2F218E42}"/>
          </ac:picMkLst>
        </pc:picChg>
        <pc:picChg chg="add mod">
          <ac:chgData name="" userId="8c75ae6710e7347b" providerId="LiveId" clId="{72D622CE-5843-4F18-B992-E6D98888077D}" dt="2020-08-05T08:48:40.983" v="1015" actId="1076"/>
          <ac:picMkLst>
            <pc:docMk/>
            <pc:sldMk cId="4006008276" sldId="279"/>
            <ac:picMk id="10" creationId="{5A526FD2-4A0D-46DE-BBEB-334B549F500D}"/>
          </ac:picMkLst>
        </pc:picChg>
        <pc:picChg chg="add del mod">
          <ac:chgData name="" userId="8c75ae6710e7347b" providerId="LiveId" clId="{72D622CE-5843-4F18-B992-E6D98888077D}" dt="2020-08-05T08:49:33.507" v="1040"/>
          <ac:picMkLst>
            <pc:docMk/>
            <pc:sldMk cId="4006008276" sldId="279"/>
            <ac:picMk id="11" creationId="{0CDA649B-1709-4346-A407-3AE3712EC73E}"/>
          </ac:picMkLst>
        </pc:picChg>
        <pc:picChg chg="add del mod">
          <ac:chgData name="" userId="8c75ae6710e7347b" providerId="LiveId" clId="{72D622CE-5843-4F18-B992-E6D98888077D}" dt="2020-08-05T08:49:35.913" v="1042"/>
          <ac:picMkLst>
            <pc:docMk/>
            <pc:sldMk cId="4006008276" sldId="279"/>
            <ac:picMk id="12" creationId="{FED66B34-1CF7-47A2-81B5-400A6450D080}"/>
          </ac:picMkLst>
        </pc:picChg>
        <pc:picChg chg="add mod">
          <ac:chgData name="" userId="8c75ae6710e7347b" providerId="LiveId" clId="{72D622CE-5843-4F18-B992-E6D98888077D}" dt="2020-08-05T08:49:41.638" v="1046" actId="1076"/>
          <ac:picMkLst>
            <pc:docMk/>
            <pc:sldMk cId="4006008276" sldId="279"/>
            <ac:picMk id="13" creationId="{0CFAD9FB-D844-45CF-9DD6-AE2F5EC6854B}"/>
          </ac:picMkLst>
        </pc:picChg>
        <pc:picChg chg="add del mod">
          <ac:chgData name="" userId="8c75ae6710e7347b" providerId="LiveId" clId="{72D622CE-5843-4F18-B992-E6D98888077D}" dt="2020-08-05T08:50:51.670" v="1077"/>
          <ac:picMkLst>
            <pc:docMk/>
            <pc:sldMk cId="4006008276" sldId="279"/>
            <ac:picMk id="14" creationId="{E8FA5DBA-552A-420F-AFF4-6F3B95C06A2A}"/>
          </ac:picMkLst>
        </pc:picChg>
        <pc:picChg chg="add mod">
          <ac:chgData name="" userId="8c75ae6710e7347b" providerId="LiveId" clId="{72D622CE-5843-4F18-B992-E6D98888077D}" dt="2020-08-05T08:52:27.918" v="1098" actId="1076"/>
          <ac:picMkLst>
            <pc:docMk/>
            <pc:sldMk cId="4006008276" sldId="279"/>
            <ac:picMk id="15" creationId="{C2C96073-9E71-447E-B4F2-3B078F9C815B}"/>
          </ac:picMkLst>
        </pc:picChg>
      </pc:sldChg>
      <pc:sldChg chg="addSp delSp modSp add">
        <pc:chgData name="" userId="8c75ae6710e7347b" providerId="LiveId" clId="{72D622CE-5843-4F18-B992-E6D98888077D}" dt="2020-08-07T04:30:34.920" v="1788" actId="20577"/>
        <pc:sldMkLst>
          <pc:docMk/>
          <pc:sldMk cId="1118100154" sldId="281"/>
        </pc:sldMkLst>
        <pc:spChg chg="mod">
          <ac:chgData name="" userId="8c75ae6710e7347b" providerId="LiveId" clId="{72D622CE-5843-4F18-B992-E6D98888077D}" dt="2020-08-07T04:30:34.920" v="1788" actId="20577"/>
          <ac:spMkLst>
            <pc:docMk/>
            <pc:sldMk cId="1118100154" sldId="281"/>
            <ac:spMk id="2" creationId="{328F42BB-1AC9-4DE4-8F87-B802ED738DF0}"/>
          </ac:spMkLst>
        </pc:spChg>
        <pc:spChg chg="del">
          <ac:chgData name="" userId="8c75ae6710e7347b" providerId="LiveId" clId="{72D622CE-5843-4F18-B992-E6D98888077D}" dt="2020-08-05T08:52:48.526" v="1105" actId="478"/>
          <ac:spMkLst>
            <pc:docMk/>
            <pc:sldMk cId="1118100154" sldId="281"/>
            <ac:spMk id="3" creationId="{F9C37046-F1D2-4DF5-A76F-50EBF040BB9B}"/>
          </ac:spMkLst>
        </pc:spChg>
        <pc:picChg chg="add mod">
          <ac:chgData name="" userId="8c75ae6710e7347b" providerId="LiveId" clId="{72D622CE-5843-4F18-B992-E6D98888077D}" dt="2020-08-05T08:49:52.303" v="1050" actId="1076"/>
          <ac:picMkLst>
            <pc:docMk/>
            <pc:sldMk cId="1118100154" sldId="281"/>
            <ac:picMk id="4" creationId="{D8233F5F-3437-46BC-A827-18494583988F}"/>
          </ac:picMkLst>
        </pc:picChg>
        <pc:picChg chg="add mod">
          <ac:chgData name="" userId="8c75ae6710e7347b" providerId="LiveId" clId="{72D622CE-5843-4F18-B992-E6D98888077D}" dt="2020-08-05T08:51:51.086" v="1092" actId="1076"/>
          <ac:picMkLst>
            <pc:docMk/>
            <pc:sldMk cId="1118100154" sldId="281"/>
            <ac:picMk id="5" creationId="{F6F20AD3-7BA9-4CE1-AEFB-B1650185B0F8}"/>
          </ac:picMkLst>
        </pc:picChg>
        <pc:picChg chg="add mod">
          <ac:chgData name="" userId="8c75ae6710e7347b" providerId="LiveId" clId="{72D622CE-5843-4F18-B992-E6D98888077D}" dt="2020-08-05T08:59:44.022" v="1130" actId="1076"/>
          <ac:picMkLst>
            <pc:docMk/>
            <pc:sldMk cId="1118100154" sldId="281"/>
            <ac:picMk id="6" creationId="{B5931C97-2F23-4BE1-994F-ED884C57E5E0}"/>
          </ac:picMkLst>
        </pc:picChg>
      </pc:sldChg>
      <pc:sldChg chg="addSp delSp modSp add ord">
        <pc:chgData name="" userId="8c75ae6710e7347b" providerId="LiveId" clId="{72D622CE-5843-4F18-B992-E6D98888077D}" dt="2020-08-07T08:06:22.297" v="2339" actId="1076"/>
        <pc:sldMkLst>
          <pc:docMk/>
          <pc:sldMk cId="1308834913" sldId="283"/>
        </pc:sldMkLst>
        <pc:spChg chg="mod">
          <ac:chgData name="" userId="8c75ae6710e7347b" providerId="LiveId" clId="{72D622CE-5843-4F18-B992-E6D98888077D}" dt="2020-08-07T07:38:15.618" v="2305"/>
          <ac:spMkLst>
            <pc:docMk/>
            <pc:sldMk cId="1308834913" sldId="283"/>
            <ac:spMk id="2" creationId="{30C1C530-049F-4149-AFD7-65230825586D}"/>
          </ac:spMkLst>
        </pc:spChg>
        <pc:spChg chg="mod">
          <ac:chgData name="" userId="8c75ae6710e7347b" providerId="LiveId" clId="{72D622CE-5843-4F18-B992-E6D98888077D}" dt="2020-08-07T07:37:51.639" v="2282" actId="20577"/>
          <ac:spMkLst>
            <pc:docMk/>
            <pc:sldMk cId="1308834913" sldId="283"/>
            <ac:spMk id="3" creationId="{1B683B16-6B4E-4FDB-A5AB-1DACF9B21F62}"/>
          </ac:spMkLst>
        </pc:spChg>
        <pc:picChg chg="add del mod">
          <ac:chgData name="" userId="8c75ae6710e7347b" providerId="LiveId" clId="{72D622CE-5843-4F18-B992-E6D98888077D}" dt="2020-08-07T07:54:05.068" v="2337" actId="478"/>
          <ac:picMkLst>
            <pc:docMk/>
            <pc:sldMk cId="1308834913" sldId="283"/>
            <ac:picMk id="4" creationId="{DFE0EEB6-A72E-44C9-B91A-7B5FD050DC6E}"/>
          </ac:picMkLst>
        </pc:picChg>
        <pc:picChg chg="add mod">
          <ac:chgData name="" userId="8c75ae6710e7347b" providerId="LiveId" clId="{72D622CE-5843-4F18-B992-E6D98888077D}" dt="2020-08-07T08:06:22.297" v="2339" actId="1076"/>
          <ac:picMkLst>
            <pc:docMk/>
            <pc:sldMk cId="1308834913" sldId="283"/>
            <ac:picMk id="5" creationId="{792F1C87-1B12-40F7-B10D-B54A8B04414F}"/>
          </ac:picMkLst>
        </pc:picChg>
      </pc:sldChg>
      <pc:sldChg chg="addSp modSp add del ord">
        <pc:chgData name="" userId="8c75ae6710e7347b" providerId="LiveId" clId="{72D622CE-5843-4F18-B992-E6D98888077D}" dt="2020-08-07T08:07:38.075" v="2341" actId="1076"/>
        <pc:sldMkLst>
          <pc:docMk/>
          <pc:sldMk cId="3268871492" sldId="284"/>
        </pc:sldMkLst>
        <pc:spChg chg="mod">
          <ac:chgData name="" userId="8c75ae6710e7347b" providerId="LiveId" clId="{72D622CE-5843-4F18-B992-E6D98888077D}" dt="2020-08-07T07:39:17.189" v="2328" actId="20577"/>
          <ac:spMkLst>
            <pc:docMk/>
            <pc:sldMk cId="3268871492" sldId="284"/>
            <ac:spMk id="2" creationId="{30C1C530-049F-4149-AFD7-65230825586D}"/>
          </ac:spMkLst>
        </pc:spChg>
        <pc:spChg chg="mod">
          <ac:chgData name="" userId="8c75ae6710e7347b" providerId="LiveId" clId="{72D622CE-5843-4F18-B992-E6D98888077D}" dt="2020-08-07T07:39:05.780" v="2314" actId="20577"/>
          <ac:spMkLst>
            <pc:docMk/>
            <pc:sldMk cId="3268871492" sldId="284"/>
            <ac:spMk id="3" creationId="{1B683B16-6B4E-4FDB-A5AB-1DACF9B21F62}"/>
          </ac:spMkLst>
        </pc:spChg>
        <pc:picChg chg="add mod">
          <ac:chgData name="" userId="8c75ae6710e7347b" providerId="LiveId" clId="{72D622CE-5843-4F18-B992-E6D98888077D}" dt="2020-08-07T08:07:38.075" v="2341" actId="1076"/>
          <ac:picMkLst>
            <pc:docMk/>
            <pc:sldMk cId="3268871492" sldId="284"/>
            <ac:picMk id="4" creationId="{20A86028-52FB-480C-B490-CEC81FE412DF}"/>
          </ac:picMkLst>
        </pc:picChg>
      </pc:sldChg>
      <pc:sldChg chg="addSp modSp add ord">
        <pc:chgData name="" userId="8c75ae6710e7347b" providerId="LiveId" clId="{72D622CE-5843-4F18-B992-E6D98888077D}" dt="2020-08-07T08:08:36.339" v="2344" actId="1076"/>
        <pc:sldMkLst>
          <pc:docMk/>
          <pc:sldMk cId="1961259275" sldId="285"/>
        </pc:sldMkLst>
        <pc:spChg chg="mod">
          <ac:chgData name="" userId="8c75ae6710e7347b" providerId="LiveId" clId="{72D622CE-5843-4F18-B992-E6D98888077D}" dt="2020-08-07T07:39:27.291" v="2332" actId="20577"/>
          <ac:spMkLst>
            <pc:docMk/>
            <pc:sldMk cId="1961259275" sldId="285"/>
            <ac:spMk id="2" creationId="{30C1C530-049F-4149-AFD7-65230825586D}"/>
          </ac:spMkLst>
        </pc:spChg>
        <pc:spChg chg="mod">
          <ac:chgData name="" userId="8c75ae6710e7347b" providerId="LiveId" clId="{72D622CE-5843-4F18-B992-E6D98888077D}" dt="2020-08-07T08:07:42.369" v="2342"/>
          <ac:spMkLst>
            <pc:docMk/>
            <pc:sldMk cId="1961259275" sldId="285"/>
            <ac:spMk id="3" creationId="{1B683B16-6B4E-4FDB-A5AB-1DACF9B21F62}"/>
          </ac:spMkLst>
        </pc:spChg>
        <pc:picChg chg="add mod">
          <ac:chgData name="" userId="8c75ae6710e7347b" providerId="LiveId" clId="{72D622CE-5843-4F18-B992-E6D98888077D}" dt="2020-08-07T08:08:36.339" v="2344" actId="1076"/>
          <ac:picMkLst>
            <pc:docMk/>
            <pc:sldMk cId="1961259275" sldId="285"/>
            <ac:picMk id="4" creationId="{4960B6E9-9108-4EA8-BFCC-3061B7FD176B}"/>
          </ac:picMkLst>
        </pc:picChg>
      </pc:sldChg>
      <pc:sldChg chg="addSp modSp add ord">
        <pc:chgData name="" userId="8c75ae6710e7347b" providerId="LiveId" clId="{72D622CE-5843-4F18-B992-E6D98888077D}" dt="2020-08-07T08:09:51.363" v="2346" actId="1076"/>
        <pc:sldMkLst>
          <pc:docMk/>
          <pc:sldMk cId="907968123" sldId="286"/>
        </pc:sldMkLst>
        <pc:spChg chg="mod">
          <ac:chgData name="" userId="8c75ae6710e7347b" providerId="LiveId" clId="{72D622CE-5843-4F18-B992-E6D98888077D}" dt="2020-08-07T07:39:31.904" v="2336" actId="20577"/>
          <ac:spMkLst>
            <pc:docMk/>
            <pc:sldMk cId="907968123" sldId="286"/>
            <ac:spMk id="2" creationId="{F70A6575-887B-42B7-A43C-CF79F855896F}"/>
          </ac:spMkLst>
        </pc:spChg>
        <pc:picChg chg="add mod">
          <ac:chgData name="" userId="8c75ae6710e7347b" providerId="LiveId" clId="{72D622CE-5843-4F18-B992-E6D98888077D}" dt="2020-08-07T08:09:51.363" v="2346" actId="1076"/>
          <ac:picMkLst>
            <pc:docMk/>
            <pc:sldMk cId="907968123" sldId="286"/>
            <ac:picMk id="4" creationId="{F221163E-9837-42B3-8FA4-CB28846DCACB}"/>
          </ac:picMkLst>
        </pc:picChg>
      </pc:sldChg>
      <pc:sldChg chg="addSp add ord">
        <pc:chgData name="" userId="8c75ae6710e7347b" providerId="LiveId" clId="{72D622CE-5843-4F18-B992-E6D98888077D}" dt="2020-08-11T08:22:01.623" v="2389"/>
        <pc:sldMkLst>
          <pc:docMk/>
          <pc:sldMk cId="303545239" sldId="288"/>
        </pc:sldMkLst>
        <pc:picChg chg="add">
          <ac:chgData name="" userId="8c75ae6710e7347b" providerId="LiveId" clId="{72D622CE-5843-4F18-B992-E6D98888077D}" dt="2020-08-05T11:19:08.698" v="1514"/>
          <ac:picMkLst>
            <pc:docMk/>
            <pc:sldMk cId="303545239" sldId="288"/>
            <ac:picMk id="4" creationId="{F95170D3-EA94-4AC2-8591-7AABA15C6FFF}"/>
          </ac:picMkLst>
        </pc:picChg>
      </pc:sldChg>
      <pc:sldChg chg="addSp delSp modSp add">
        <pc:chgData name="" userId="8c75ae6710e7347b" providerId="LiveId" clId="{72D622CE-5843-4F18-B992-E6D98888077D}" dt="2020-08-07T04:22:33.256" v="1688" actId="1076"/>
        <pc:sldMkLst>
          <pc:docMk/>
          <pc:sldMk cId="2616861601" sldId="295"/>
        </pc:sldMkLst>
        <pc:spChg chg="mod">
          <ac:chgData name="" userId="8c75ae6710e7347b" providerId="LiveId" clId="{72D622CE-5843-4F18-B992-E6D98888077D}" dt="2020-08-07T04:19:32.513" v="1595"/>
          <ac:spMkLst>
            <pc:docMk/>
            <pc:sldMk cId="2616861601" sldId="295"/>
            <ac:spMk id="2" creationId="{A8EA8F2C-0943-411A-AD66-CDB059A87F7A}"/>
          </ac:spMkLst>
        </pc:spChg>
        <pc:spChg chg="mod">
          <ac:chgData name="" userId="8c75ae6710e7347b" providerId="LiveId" clId="{72D622CE-5843-4F18-B992-E6D98888077D}" dt="2020-08-07T04:20:16.781" v="1668"/>
          <ac:spMkLst>
            <pc:docMk/>
            <pc:sldMk cId="2616861601" sldId="295"/>
            <ac:spMk id="3" creationId="{537FD7E8-A662-4885-ABA5-F069FC322831}"/>
          </ac:spMkLst>
        </pc:spChg>
        <pc:picChg chg="add mod">
          <ac:chgData name="" userId="8c75ae6710e7347b" providerId="LiveId" clId="{72D622CE-5843-4F18-B992-E6D98888077D}" dt="2020-08-07T04:22:28.425" v="1687" actId="1076"/>
          <ac:picMkLst>
            <pc:docMk/>
            <pc:sldMk cId="2616861601" sldId="295"/>
            <ac:picMk id="4" creationId="{195E386F-B72E-4FF5-8B4F-3CE877437853}"/>
          </ac:picMkLst>
        </pc:picChg>
        <pc:picChg chg="add del mod">
          <ac:chgData name="" userId="8c75ae6710e7347b" providerId="LiveId" clId="{72D622CE-5843-4F18-B992-E6D98888077D}" dt="2020-08-07T04:21:58.002" v="1679" actId="478"/>
          <ac:picMkLst>
            <pc:docMk/>
            <pc:sldMk cId="2616861601" sldId="295"/>
            <ac:picMk id="5" creationId="{49A58627-7876-4878-A7EB-C3BFDFA675A6}"/>
          </ac:picMkLst>
        </pc:picChg>
        <pc:picChg chg="add mod">
          <ac:chgData name="" userId="8c75ae6710e7347b" providerId="LiveId" clId="{72D622CE-5843-4F18-B992-E6D98888077D}" dt="2020-08-07T04:22:19.521" v="1685" actId="1076"/>
          <ac:picMkLst>
            <pc:docMk/>
            <pc:sldMk cId="2616861601" sldId="295"/>
            <ac:picMk id="6" creationId="{B0E3E896-CE90-4B86-BB03-6B2C6478F0EA}"/>
          </ac:picMkLst>
        </pc:picChg>
        <pc:picChg chg="add mod">
          <ac:chgData name="" userId="8c75ae6710e7347b" providerId="LiveId" clId="{72D622CE-5843-4F18-B992-E6D98888077D}" dt="2020-08-07T04:22:33.256" v="1688" actId="1076"/>
          <ac:picMkLst>
            <pc:docMk/>
            <pc:sldMk cId="2616861601" sldId="295"/>
            <ac:picMk id="7" creationId="{47E80BC6-AF0C-4D25-9C14-6C032A369340}"/>
          </ac:picMkLst>
        </pc:picChg>
      </pc:sldChg>
      <pc:sldChg chg="modSp add">
        <pc:chgData name="" userId="8c75ae6710e7347b" providerId="LiveId" clId="{72D622CE-5843-4F18-B992-E6D98888077D}" dt="2020-08-07T04:31:15.286" v="1818"/>
        <pc:sldMkLst>
          <pc:docMk/>
          <pc:sldMk cId="2433393315" sldId="296"/>
        </pc:sldMkLst>
        <pc:spChg chg="mod">
          <ac:chgData name="" userId="8c75ae6710e7347b" providerId="LiveId" clId="{72D622CE-5843-4F18-B992-E6D98888077D}" dt="2020-08-07T04:31:15.286" v="1818"/>
          <ac:spMkLst>
            <pc:docMk/>
            <pc:sldMk cId="2433393315" sldId="296"/>
            <ac:spMk id="2" creationId="{4EC99245-6C03-4407-9051-0E2FF3899435}"/>
          </ac:spMkLst>
        </pc:spChg>
      </pc:sldChg>
      <pc:sldChg chg="modSp add">
        <pc:chgData name="" userId="8c75ae6710e7347b" providerId="LiveId" clId="{72D622CE-5843-4F18-B992-E6D98888077D}" dt="2020-08-07T04:31:18.749" v="1819"/>
        <pc:sldMkLst>
          <pc:docMk/>
          <pc:sldMk cId="1904379500" sldId="297"/>
        </pc:sldMkLst>
        <pc:spChg chg="mod">
          <ac:chgData name="" userId="8c75ae6710e7347b" providerId="LiveId" clId="{72D622CE-5843-4F18-B992-E6D98888077D}" dt="2020-08-07T04:31:18.749" v="1819"/>
          <ac:spMkLst>
            <pc:docMk/>
            <pc:sldMk cId="1904379500" sldId="297"/>
            <ac:spMk id="2" creationId="{4EC99245-6C03-4407-9051-0E2FF3899435}"/>
          </ac:spMkLst>
        </pc:spChg>
      </pc:sldChg>
      <pc:sldChg chg="modSp add">
        <pc:chgData name="" userId="8c75ae6710e7347b" providerId="LiveId" clId="{72D622CE-5843-4F18-B992-E6D98888077D}" dt="2020-08-07T07:18:56.169" v="2232"/>
        <pc:sldMkLst>
          <pc:docMk/>
          <pc:sldMk cId="1897812716" sldId="298"/>
        </pc:sldMkLst>
        <pc:spChg chg="mod">
          <ac:chgData name="" userId="8c75ae6710e7347b" providerId="LiveId" clId="{72D622CE-5843-4F18-B992-E6D98888077D}" dt="2020-08-07T07:18:56.169" v="2232"/>
          <ac:spMkLst>
            <pc:docMk/>
            <pc:sldMk cId="1897812716" sldId="298"/>
            <ac:spMk id="2" creationId="{4EC99245-6C03-4407-9051-0E2FF3899435}"/>
          </ac:spMkLst>
        </pc:spChg>
      </pc:sldChg>
      <pc:sldChg chg="addSp modSp add">
        <pc:chgData name="" userId="8c75ae6710e7347b" providerId="LiveId" clId="{72D622CE-5843-4F18-B992-E6D98888077D}" dt="2020-08-07T05:30:08.768" v="1951" actId="1076"/>
        <pc:sldMkLst>
          <pc:docMk/>
          <pc:sldMk cId="1172145125" sldId="299"/>
        </pc:sldMkLst>
        <pc:spChg chg="mod">
          <ac:chgData name="" userId="8c75ae6710e7347b" providerId="LiveId" clId="{72D622CE-5843-4F18-B992-E6D98888077D}" dt="2020-08-07T05:25:06.471" v="1875"/>
          <ac:spMkLst>
            <pc:docMk/>
            <pc:sldMk cId="1172145125" sldId="299"/>
            <ac:spMk id="2" creationId="{21A55DA0-3866-4B46-9D33-D8683C5FB235}"/>
          </ac:spMkLst>
        </pc:spChg>
        <pc:picChg chg="add mod">
          <ac:chgData name="" userId="8c75ae6710e7347b" providerId="LiveId" clId="{72D622CE-5843-4F18-B992-E6D98888077D}" dt="2020-08-07T05:25:30.839" v="1885" actId="1076"/>
          <ac:picMkLst>
            <pc:docMk/>
            <pc:sldMk cId="1172145125" sldId="299"/>
            <ac:picMk id="4" creationId="{343F38A1-1585-4B51-9B91-5D6342C8FAC1}"/>
          </ac:picMkLst>
        </pc:picChg>
        <pc:picChg chg="add mod">
          <ac:chgData name="" userId="8c75ae6710e7347b" providerId="LiveId" clId="{72D622CE-5843-4F18-B992-E6D98888077D}" dt="2020-08-07T05:30:08.768" v="1951" actId="1076"/>
          <ac:picMkLst>
            <pc:docMk/>
            <pc:sldMk cId="1172145125" sldId="299"/>
            <ac:picMk id="5" creationId="{43845FCC-9D5E-475D-953F-B0923F36E4DF}"/>
          </ac:picMkLst>
        </pc:picChg>
        <pc:picChg chg="add mod ord">
          <ac:chgData name="" userId="8c75ae6710e7347b" providerId="LiveId" clId="{72D622CE-5843-4F18-B992-E6D98888077D}" dt="2020-08-07T05:30:01.896" v="1949" actId="171"/>
          <ac:picMkLst>
            <pc:docMk/>
            <pc:sldMk cId="1172145125" sldId="299"/>
            <ac:picMk id="6" creationId="{CBB78FD6-420D-4603-B75C-6C663EC439DF}"/>
          </ac:picMkLst>
        </pc:picChg>
      </pc:sldChg>
      <pc:sldChg chg="addSp modSp add">
        <pc:chgData name="" userId="8c75ae6710e7347b" providerId="LiveId" clId="{72D622CE-5843-4F18-B992-E6D98888077D}" dt="2020-08-07T05:30:47.551" v="1956" actId="1076"/>
        <pc:sldMkLst>
          <pc:docMk/>
          <pc:sldMk cId="1558021280" sldId="300"/>
        </pc:sldMkLst>
        <pc:spChg chg="mod">
          <ac:chgData name="" userId="8c75ae6710e7347b" providerId="LiveId" clId="{72D622CE-5843-4F18-B992-E6D98888077D}" dt="2020-08-07T05:25:42.288" v="1894"/>
          <ac:spMkLst>
            <pc:docMk/>
            <pc:sldMk cId="1558021280" sldId="300"/>
            <ac:spMk id="2" creationId="{B2A97EFA-B9BB-48C1-B039-ECA255540612}"/>
          </ac:spMkLst>
        </pc:spChg>
        <pc:picChg chg="add mod">
          <ac:chgData name="" userId="8c75ae6710e7347b" providerId="LiveId" clId="{72D622CE-5843-4F18-B992-E6D98888077D}" dt="2020-08-07T05:26:08.999" v="1906" actId="1076"/>
          <ac:picMkLst>
            <pc:docMk/>
            <pc:sldMk cId="1558021280" sldId="300"/>
            <ac:picMk id="4" creationId="{38C70E8B-9745-4EF1-96FB-512862EB5B29}"/>
          </ac:picMkLst>
        </pc:picChg>
        <pc:picChg chg="add mod">
          <ac:chgData name="" userId="8c75ae6710e7347b" providerId="LiveId" clId="{72D622CE-5843-4F18-B992-E6D98888077D}" dt="2020-08-07T05:30:47.551" v="1956" actId="1076"/>
          <ac:picMkLst>
            <pc:docMk/>
            <pc:sldMk cId="1558021280" sldId="300"/>
            <ac:picMk id="5" creationId="{FEADA7B9-FA0A-488C-BCCE-B42155DC8540}"/>
          </ac:picMkLst>
        </pc:picChg>
        <pc:picChg chg="add mod ord">
          <ac:chgData name="" userId="8c75ae6710e7347b" providerId="LiveId" clId="{72D622CE-5843-4F18-B992-E6D98888077D}" dt="2020-08-07T05:30:43.919" v="1955" actId="1076"/>
          <ac:picMkLst>
            <pc:docMk/>
            <pc:sldMk cId="1558021280" sldId="300"/>
            <ac:picMk id="6" creationId="{36996F41-05CB-4F82-8DAF-0345FCFDFF61}"/>
          </ac:picMkLst>
        </pc:picChg>
      </pc:sldChg>
      <pc:sldChg chg="addSp delSp modSp add">
        <pc:chgData name="" userId="8c75ae6710e7347b" providerId="LiveId" clId="{72D622CE-5843-4F18-B992-E6D98888077D}" dt="2020-08-07T05:30:56.679" v="1960" actId="1076"/>
        <pc:sldMkLst>
          <pc:docMk/>
          <pc:sldMk cId="2008548647" sldId="301"/>
        </pc:sldMkLst>
        <pc:spChg chg="mod">
          <ac:chgData name="" userId="8c75ae6710e7347b" providerId="LiveId" clId="{72D622CE-5843-4F18-B992-E6D98888077D}" dt="2020-08-07T05:26:20.209" v="1925"/>
          <ac:spMkLst>
            <pc:docMk/>
            <pc:sldMk cId="2008548647" sldId="301"/>
            <ac:spMk id="2" creationId="{7F3E020B-3C0B-411E-8674-99AFE099F324}"/>
          </ac:spMkLst>
        </pc:spChg>
        <pc:picChg chg="add del">
          <ac:chgData name="" userId="8c75ae6710e7347b" providerId="LiveId" clId="{72D622CE-5843-4F18-B992-E6D98888077D}" dt="2020-08-07T05:26:14.389" v="1910"/>
          <ac:picMkLst>
            <pc:docMk/>
            <pc:sldMk cId="2008548647" sldId="301"/>
            <ac:picMk id="4" creationId="{44844967-7983-4DE0-A191-CD0E5E584796}"/>
          </ac:picMkLst>
        </pc:picChg>
        <pc:picChg chg="add mod">
          <ac:chgData name="" userId="8c75ae6710e7347b" providerId="LiveId" clId="{72D622CE-5843-4F18-B992-E6D98888077D}" dt="2020-08-07T05:26:55.944" v="1945" actId="1076"/>
          <ac:picMkLst>
            <pc:docMk/>
            <pc:sldMk cId="2008548647" sldId="301"/>
            <ac:picMk id="5" creationId="{AA5C35B9-DA99-43B9-AE18-BCDFC9FAD71C}"/>
          </ac:picMkLst>
        </pc:picChg>
        <pc:picChg chg="add mod">
          <ac:chgData name="" userId="8c75ae6710e7347b" providerId="LiveId" clId="{72D622CE-5843-4F18-B992-E6D98888077D}" dt="2020-08-07T05:30:56.679" v="1960" actId="1076"/>
          <ac:picMkLst>
            <pc:docMk/>
            <pc:sldMk cId="2008548647" sldId="301"/>
            <ac:picMk id="6" creationId="{5E3F20AD-24A5-476E-80F7-3A1FD5AE03F3}"/>
          </ac:picMkLst>
        </pc:picChg>
        <pc:picChg chg="add mod ord">
          <ac:chgData name="" userId="8c75ae6710e7347b" providerId="LiveId" clId="{72D622CE-5843-4F18-B992-E6D98888077D}" dt="2020-08-07T05:30:53.353" v="1959" actId="171"/>
          <ac:picMkLst>
            <pc:docMk/>
            <pc:sldMk cId="2008548647" sldId="301"/>
            <ac:picMk id="7" creationId="{9DB0B5ED-6C4B-4915-B7C1-ADF17B0B2BAA}"/>
          </ac:picMkLst>
        </pc:picChg>
      </pc:sldChg>
      <pc:sldChg chg="addSp modSp add">
        <pc:chgData name="" userId="8c75ae6710e7347b" providerId="LiveId" clId="{72D622CE-5843-4F18-B992-E6D98888077D}" dt="2020-08-07T07:12:27.613" v="2147" actId="1076"/>
        <pc:sldMkLst>
          <pc:docMk/>
          <pc:sldMk cId="3889604023" sldId="303"/>
        </pc:sldMkLst>
        <pc:spChg chg="mod">
          <ac:chgData name="" userId="8c75ae6710e7347b" providerId="LiveId" clId="{72D622CE-5843-4F18-B992-E6D98888077D}" dt="2020-08-07T05:37:04.376" v="2077"/>
          <ac:spMkLst>
            <pc:docMk/>
            <pc:sldMk cId="3889604023" sldId="303"/>
            <ac:spMk id="2" creationId="{21D12381-72D4-4D19-9385-8594B0E663D8}"/>
          </ac:spMkLst>
        </pc:spChg>
        <pc:picChg chg="add mod">
          <ac:chgData name="" userId="8c75ae6710e7347b" providerId="LiveId" clId="{72D622CE-5843-4F18-B992-E6D98888077D}" dt="2020-08-07T07:12:27.613" v="2147" actId="1076"/>
          <ac:picMkLst>
            <pc:docMk/>
            <pc:sldMk cId="3889604023" sldId="303"/>
            <ac:picMk id="4" creationId="{B9B6253B-08FD-4705-B7E5-B0D35C11EDF2}"/>
          </ac:picMkLst>
        </pc:picChg>
      </pc:sldChg>
      <pc:sldChg chg="addSp modSp add">
        <pc:chgData name="" userId="8c75ae6710e7347b" providerId="LiveId" clId="{72D622CE-5843-4F18-B992-E6D98888077D}" dt="2020-08-07T07:08:33.749" v="2139" actId="1076"/>
        <pc:sldMkLst>
          <pc:docMk/>
          <pc:sldMk cId="3474169987" sldId="304"/>
        </pc:sldMkLst>
        <pc:spChg chg="mod">
          <ac:chgData name="" userId="8c75ae6710e7347b" providerId="LiveId" clId="{72D622CE-5843-4F18-B992-E6D98888077D}" dt="2020-08-07T05:41:57.721" v="2123" actId="20577"/>
          <ac:spMkLst>
            <pc:docMk/>
            <pc:sldMk cId="3474169987" sldId="304"/>
            <ac:spMk id="2" creationId="{C12CD93E-2281-4488-96EF-68F81329E748}"/>
          </ac:spMkLst>
        </pc:spChg>
        <pc:picChg chg="add mod">
          <ac:chgData name="" userId="8c75ae6710e7347b" providerId="LiveId" clId="{72D622CE-5843-4F18-B992-E6D98888077D}" dt="2020-08-07T07:08:33.749" v="2139" actId="1076"/>
          <ac:picMkLst>
            <pc:docMk/>
            <pc:sldMk cId="3474169987" sldId="304"/>
            <ac:picMk id="4" creationId="{5F1A1131-19F4-4760-A2F2-6CBF78BAF242}"/>
          </ac:picMkLst>
        </pc:picChg>
      </pc:sldChg>
      <pc:sldChg chg="addSp delSp modSp add">
        <pc:chgData name="" userId="8c75ae6710e7347b" providerId="LiveId" clId="{72D622CE-5843-4F18-B992-E6D98888077D}" dt="2020-08-07T07:16:25.948" v="2156" actId="1076"/>
        <pc:sldMkLst>
          <pc:docMk/>
          <pc:sldMk cId="2807848435" sldId="305"/>
        </pc:sldMkLst>
        <pc:spChg chg="mod">
          <ac:chgData name="" userId="8c75ae6710e7347b" providerId="LiveId" clId="{72D622CE-5843-4F18-B992-E6D98888077D}" dt="2020-08-07T05:37:06.643" v="2078"/>
          <ac:spMkLst>
            <pc:docMk/>
            <pc:sldMk cId="2807848435" sldId="305"/>
            <ac:spMk id="2" creationId="{90F2E123-3405-41B0-ACAF-5CB569AAEF5C}"/>
          </ac:spMkLst>
        </pc:spChg>
        <pc:picChg chg="add del mod">
          <ac:chgData name="" userId="8c75ae6710e7347b" providerId="LiveId" clId="{72D622CE-5843-4F18-B992-E6D98888077D}" dt="2020-08-07T07:15:28.746" v="2151" actId="478"/>
          <ac:picMkLst>
            <pc:docMk/>
            <pc:sldMk cId="2807848435" sldId="305"/>
            <ac:picMk id="4" creationId="{B647D8B2-E0EB-4623-B7F1-6520186CB4B9}"/>
          </ac:picMkLst>
        </pc:picChg>
        <pc:picChg chg="add del">
          <ac:chgData name="" userId="8c75ae6710e7347b" providerId="LiveId" clId="{72D622CE-5843-4F18-B992-E6D98888077D}" dt="2020-08-07T07:15:36.792" v="2153" actId="478"/>
          <ac:picMkLst>
            <pc:docMk/>
            <pc:sldMk cId="2807848435" sldId="305"/>
            <ac:picMk id="5" creationId="{2CE60D52-9409-4913-ABCA-FC8C66349D10}"/>
          </ac:picMkLst>
        </pc:picChg>
        <pc:picChg chg="add mod">
          <ac:chgData name="" userId="8c75ae6710e7347b" providerId="LiveId" clId="{72D622CE-5843-4F18-B992-E6D98888077D}" dt="2020-08-07T07:16:25.948" v="2156" actId="1076"/>
          <ac:picMkLst>
            <pc:docMk/>
            <pc:sldMk cId="2807848435" sldId="305"/>
            <ac:picMk id="6" creationId="{B96188EC-05C3-4B07-B9AE-D7DE8F221127}"/>
          </ac:picMkLst>
        </pc:picChg>
      </pc:sldChg>
      <pc:sldChg chg="modSp add">
        <pc:chgData name="" userId="8c75ae6710e7347b" providerId="LiveId" clId="{72D622CE-5843-4F18-B992-E6D98888077D}" dt="2020-08-07T05:41:42.391" v="2104" actId="20577"/>
        <pc:sldMkLst>
          <pc:docMk/>
          <pc:sldMk cId="3289025592" sldId="307"/>
        </pc:sldMkLst>
        <pc:spChg chg="mod">
          <ac:chgData name="" userId="8c75ae6710e7347b" providerId="LiveId" clId="{72D622CE-5843-4F18-B992-E6D98888077D}" dt="2020-08-07T05:41:42.391" v="2104" actId="20577"/>
          <ac:spMkLst>
            <pc:docMk/>
            <pc:sldMk cId="3289025592" sldId="307"/>
            <ac:spMk id="2" creationId="{45B540FA-E2C7-46FC-863C-25C23318B33F}"/>
          </ac:spMkLst>
        </pc:spChg>
      </pc:sldChg>
      <pc:sldChg chg="addSp modSp add">
        <pc:chgData name="" userId="8c75ae6710e7347b" providerId="LiveId" clId="{72D622CE-5843-4F18-B992-E6D98888077D}" dt="2020-08-07T07:18:10.708" v="2169" actId="1076"/>
        <pc:sldMkLst>
          <pc:docMk/>
          <pc:sldMk cId="1748081042" sldId="308"/>
        </pc:sldMkLst>
        <pc:spChg chg="mod">
          <ac:chgData name="" userId="8c75ae6710e7347b" providerId="LiveId" clId="{72D622CE-5843-4F18-B992-E6D98888077D}" dt="2020-08-07T07:18:03.487" v="2167" actId="20577"/>
          <ac:spMkLst>
            <pc:docMk/>
            <pc:sldMk cId="1748081042" sldId="308"/>
            <ac:spMk id="2" creationId="{E6B7D5D4-751A-4D8E-A7EF-B8AC9E1F4B92}"/>
          </ac:spMkLst>
        </pc:spChg>
        <pc:picChg chg="add mod">
          <ac:chgData name="" userId="8c75ae6710e7347b" providerId="LiveId" clId="{72D622CE-5843-4F18-B992-E6D98888077D}" dt="2020-08-07T07:18:10.708" v="2169" actId="1076"/>
          <ac:picMkLst>
            <pc:docMk/>
            <pc:sldMk cId="1748081042" sldId="308"/>
            <ac:picMk id="4" creationId="{AC1AFADC-5246-4A53-A0A6-B240D493FFA4}"/>
          </ac:picMkLst>
        </pc:picChg>
      </pc:sldChg>
      <pc:sldChg chg="modSp add">
        <pc:chgData name="" userId="8c75ae6710e7347b" providerId="LiveId" clId="{72D622CE-5843-4F18-B992-E6D98888077D}" dt="2020-08-07T08:11:19.812" v="2388"/>
        <pc:sldMkLst>
          <pc:docMk/>
          <pc:sldMk cId="2375019332" sldId="309"/>
        </pc:sldMkLst>
        <pc:spChg chg="mod">
          <ac:chgData name="" userId="8c75ae6710e7347b" providerId="LiveId" clId="{72D622CE-5843-4F18-B992-E6D98888077D}" dt="2020-08-07T08:11:19.812" v="2388"/>
          <ac:spMkLst>
            <pc:docMk/>
            <pc:sldMk cId="2375019332" sldId="309"/>
            <ac:spMk id="2" creationId="{20E8F320-2860-4C46-95D2-9A86F75C15A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EF1185-8A6F-4949-971D-9B97276B9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68DE0A1-83F6-4F3E-A380-BCB2952DF3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F811360-8E66-4016-BEF1-9BAC995C2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A2FEB-63B5-438E-A0F6-752F9582D80C}" type="datetimeFigureOut">
              <a:rPr lang="zh-TW" altLang="en-US" smtClean="0"/>
              <a:t>2020/8/11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D4DA3FB-66C0-4838-9F76-0A656E176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8F6E16B-4F51-4EA9-AA52-A75E394E3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D2B8-AFC4-4B54-BC2B-5D66C8BFE0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6526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0B33E5-2CBD-48E0-BCD2-170BA873A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3D45898-CAD6-4CCF-BF6E-1534803D2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E7D2C8-4A8E-45EE-997A-3924070F8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A2FEB-63B5-438E-A0F6-752F9582D80C}" type="datetimeFigureOut">
              <a:rPr lang="zh-TW" altLang="en-US" smtClean="0"/>
              <a:t>2020/8/11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A1ECC18-EB27-483C-A0B1-D6BD8DA8A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484E009-7CF5-4F77-804D-26F8903AA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D2B8-AFC4-4B54-BC2B-5D66C8BFE0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723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F310758-DFEE-462F-9793-2DC4466F69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96E68CA-83FD-4F92-ACD1-A30426E69A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6CFF25E-F500-4E0A-8C7A-C3CD1EE06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A2FEB-63B5-438E-A0F6-752F9582D80C}" type="datetimeFigureOut">
              <a:rPr lang="zh-TW" altLang="en-US" smtClean="0"/>
              <a:t>2020/8/11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09E236-C4D6-4F9E-B096-2317D598B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50095E5-DF5F-4C26-BDDC-6E385A35F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D2B8-AFC4-4B54-BC2B-5D66C8BFE0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9107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95E021-CBFD-4C79-A275-9C4157CFC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9DF740-D06D-4358-9CC6-1694B9A6D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2D3506-70A6-481F-8EA4-79622D9A2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A2FEB-63B5-438E-A0F6-752F9582D80C}" type="datetimeFigureOut">
              <a:rPr lang="zh-TW" altLang="en-US" smtClean="0"/>
              <a:t>2020/8/11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9465E0A-4588-447C-9CA6-5CC67D359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EDA7DE3-6CA3-4A9C-B5B3-9D1C634DF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D2B8-AFC4-4B54-BC2B-5D66C8BFE0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9985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8E51B8-B7D2-4323-9F27-1728097E0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1AA64E7-929C-4034-A7D8-4736C854F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10A9C96-FDEC-4724-8C1D-97823DE22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A2FEB-63B5-438E-A0F6-752F9582D80C}" type="datetimeFigureOut">
              <a:rPr lang="zh-TW" altLang="en-US" smtClean="0"/>
              <a:t>2020/8/11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25A809-9922-4564-81E4-1959362DB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5D2F096-10B9-4C56-9509-D024C6150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D2B8-AFC4-4B54-BC2B-5D66C8BFE0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3075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D86F61-E1A8-4731-ABFF-B8E8DE1DF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A1D0B7-8909-4064-A4A4-3BBD5B7A41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DA73B52-B844-4BFE-BE09-546B937D0D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C6BEC7C-E630-4649-B958-18C2F6071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A2FEB-63B5-438E-A0F6-752F9582D80C}" type="datetimeFigureOut">
              <a:rPr lang="zh-TW" altLang="en-US" smtClean="0"/>
              <a:t>2020/8/11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ED17AB5-B7E6-4DE3-AC7C-2B203AA7C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D48AED9-D44E-4583-83F7-355563B6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D2B8-AFC4-4B54-BC2B-5D66C8BFE0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201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514E5C-440C-4462-865F-4DAA7568D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02DCDBF-0A7B-4DE1-8253-A2B8B51DB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F1FD2AD-2384-47C7-B552-B7BF7E83AC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4A648F7-668D-4024-9A57-DD532A3AA7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256C30A-B1A9-4A68-92F6-7248A36E12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2B905A2-D258-474A-8DDE-C95A57F5B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A2FEB-63B5-438E-A0F6-752F9582D80C}" type="datetimeFigureOut">
              <a:rPr lang="zh-TW" altLang="en-US" smtClean="0"/>
              <a:t>2020/8/11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1E4624C-0BD6-45C6-817B-8DCC66996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6D77D38-70A0-45D6-A4F1-2830684DE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D2B8-AFC4-4B54-BC2B-5D66C8BFE0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8983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1FC327-3A71-4E2D-A0C9-132896B9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330C7C4-B260-4E24-9ED8-397BDE1B1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A2FEB-63B5-438E-A0F6-752F9582D80C}" type="datetimeFigureOut">
              <a:rPr lang="zh-TW" altLang="en-US" smtClean="0"/>
              <a:t>2020/8/11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7623B91-7773-442A-B498-A248C0744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B5281C-3499-4668-BE53-8D50A72D6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D2B8-AFC4-4B54-BC2B-5D66C8BFE0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728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8764DD7-C2CA-45B4-80D0-222A6F171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A2FEB-63B5-438E-A0F6-752F9582D80C}" type="datetimeFigureOut">
              <a:rPr lang="zh-TW" altLang="en-US" smtClean="0"/>
              <a:t>2020/8/11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17904F7-E4C3-40D9-ACB9-473357C31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65B3474-6B4C-44A8-A7B6-FDE0A8775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D2B8-AFC4-4B54-BC2B-5D66C8BFE0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699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904A03-8D80-40A2-A9D0-6B52EBF51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D1F472-A648-44EF-9A0F-17497AF10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8D6CB-0CCC-4A33-8A9D-B9457DE2BB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6B33D52-E80D-4FB2-BD9B-06B252DCF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A2FEB-63B5-438E-A0F6-752F9582D80C}" type="datetimeFigureOut">
              <a:rPr lang="zh-TW" altLang="en-US" smtClean="0"/>
              <a:t>2020/8/11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70BA790-A159-4750-B2AB-94EB1A883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65B678B-7AAC-4F7F-B732-1FA624DDD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D2B8-AFC4-4B54-BC2B-5D66C8BFE0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9327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0AC3F1-AD46-4488-9348-F7594FFB2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E6EAFAC-CE32-4009-9D07-412E21A86B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4B9E821-D2D6-4A8B-B906-05ED8AA4D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CF6C9D0-BBE2-4AAC-9B71-26D6A113F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A2FEB-63B5-438E-A0F6-752F9582D80C}" type="datetimeFigureOut">
              <a:rPr lang="zh-TW" altLang="en-US" smtClean="0"/>
              <a:t>2020/8/11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8DDC03F-8821-4C0F-B097-0F9DC9ED0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83AD428-FFD7-4F52-A933-635C87DE3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D2B8-AFC4-4B54-BC2B-5D66C8BFE0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6196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CDC425A-82A1-425B-85D7-C52897B65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3D454B8-9B71-40DD-B8FD-F35F0249F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4E89465-8A38-477F-99DB-AD5D9D5E82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A2FEB-63B5-438E-A0F6-752F9582D80C}" type="datetimeFigureOut">
              <a:rPr lang="zh-TW" altLang="en-US" smtClean="0"/>
              <a:t>2020/8/11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EF16F70-592E-4153-97AA-73643E8886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91E5139-D1BE-4B21-B340-9135ECDBE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9D2B8-AFC4-4B54-BC2B-5D66C8BFE0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7385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A643A7-FBCC-44EE-83AC-294B551560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F03AF21-8060-4B61-A2AA-BF561226DC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6876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C99245-6C03-4407-9051-0E2FF3899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歷年各組測站每小時休息時間趨勢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1AA34EE-8F67-49DB-9E3C-E23C1C683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4379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9157BC-7B47-4A1D-A4BD-C85B1DE61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2000-2018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08-17(UTC+8)</a:t>
            </a:r>
            <a:r>
              <a:rPr lang="zh-TW" altLang="en-US" dirty="0">
                <a:latin typeface="微軟正黑體" panose="020B0604030504040204" pitchFamily="34" charset="-120"/>
              </a:rPr>
              <a:t>輕工作各組測站平均每小時休息時間</a:t>
            </a:r>
            <a:r>
              <a:rPr lang="en-US" altLang="zh-TW" dirty="0">
                <a:latin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</a:rPr>
              <a:t>分鐘</a:t>
            </a:r>
            <a:r>
              <a:rPr lang="en-US" altLang="zh-TW" dirty="0">
                <a:latin typeface="微軟正黑體" panose="020B0604030504040204" pitchFamily="34" charset="-120"/>
              </a:rPr>
              <a:t>)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A526FD2-4A0D-46DE-BBEB-334B549F5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5046"/>
            <a:ext cx="4424096" cy="3600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CFAD9FB-D844-45CF-9DD6-AE2F5EC68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204" y="2335046"/>
            <a:ext cx="4147591" cy="36000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C2C96073-9E71-447E-B4F2-3B078F9C8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7906" y="2335046"/>
            <a:ext cx="427771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08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8F42BB-1AC9-4DE4-8F87-B802ED73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2000-2018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08-17(UTC+8)</a:t>
            </a:r>
            <a:r>
              <a:rPr lang="zh-TW" altLang="en-US" dirty="0">
                <a:latin typeface="微軟正黑體" panose="020B0604030504040204" pitchFamily="34" charset="-120"/>
              </a:rPr>
              <a:t>中工作各組測站平均每小時休息時間</a:t>
            </a:r>
            <a:r>
              <a:rPr lang="en-US" altLang="zh-TW" dirty="0">
                <a:latin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</a:rPr>
              <a:t>分鐘</a:t>
            </a:r>
            <a:r>
              <a:rPr lang="en-US" altLang="zh-TW" dirty="0">
                <a:latin typeface="微軟正黑體" panose="020B0604030504040204" pitchFamily="34" charset="-120"/>
              </a:rPr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8233F5F-3437-46BC-A827-184945839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5046"/>
            <a:ext cx="4424096" cy="360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6F20AD3-7BA9-4CE1-AEFB-B1650185B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713" y="2335046"/>
            <a:ext cx="4277711" cy="3600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5931C97-2F23-4BE1-994F-ED884C57E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7904" y="2335046"/>
            <a:ext cx="442409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00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15F89570-5A46-4D84-9008-07874E70D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4468"/>
            <a:ext cx="4424096" cy="3600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3B57EF0-B627-461F-9A0E-823B8AD32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</a:rPr>
              <a:t>2000-2018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08-17(UTC+8)</a:t>
            </a:r>
            <a:r>
              <a:rPr lang="zh-TW" altLang="en-US" dirty="0">
                <a:latin typeface="微軟正黑體" panose="020B0604030504040204" pitchFamily="34" charset="-120"/>
              </a:rPr>
              <a:t>重工作各組測站平均每小時休息時間</a:t>
            </a:r>
            <a:r>
              <a:rPr lang="en-US" altLang="zh-TW" dirty="0">
                <a:latin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</a:rPr>
              <a:t>分鐘</a:t>
            </a:r>
            <a:r>
              <a:rPr lang="en-US" altLang="zh-TW" dirty="0">
                <a:latin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118CB67-1A41-4A38-8650-138401C18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144" y="2484468"/>
            <a:ext cx="4277711" cy="3600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8EC77B1-7C46-4D9E-991C-9F6746986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7904" y="2484468"/>
            <a:ext cx="442409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216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C99245-6C03-4407-9051-0E2FF3899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歷年台北、高雄、花蓮測站每小時休息時間趨勢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1AA34EE-8F67-49DB-9E3C-E23C1C683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7812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A55DA0-3866-4B46-9D33-D8683C5FB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2000-2018</a:t>
            </a:r>
            <a:r>
              <a:rPr lang="zh-TW" altLang="en-US" dirty="0">
                <a:latin typeface="微軟正黑體" panose="020B0604030504040204" pitchFamily="34" charset="-120"/>
              </a:rPr>
              <a:t> 輕工作</a:t>
            </a:r>
            <a:r>
              <a:rPr lang="en-US" altLang="zh-TW" dirty="0">
                <a:latin typeface="微軟正黑體" panose="020B0604030504040204" pitchFamily="34" charset="-120"/>
              </a:rPr>
              <a:t>08-17(UTC+8)</a:t>
            </a:r>
            <a:r>
              <a:rPr lang="zh-TW" altLang="en-US" dirty="0">
                <a:latin typeface="微軟正黑體" panose="020B0604030504040204" pitchFamily="34" charset="-120"/>
              </a:rPr>
              <a:t> 平均每小時休息時間</a:t>
            </a:r>
            <a:r>
              <a:rPr lang="en-US" altLang="zh-TW" dirty="0">
                <a:latin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</a:rPr>
              <a:t>分鐘</a:t>
            </a:r>
            <a:r>
              <a:rPr lang="en-US" altLang="zh-TW" dirty="0">
                <a:latin typeface="微軟正黑體" panose="020B0604030504040204" pitchFamily="34" charset="-120"/>
              </a:rPr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51588F-7247-4BA8-82F0-E9B8DE89A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43F38A1-1585-4B51-9B91-5D6342C8F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1924432"/>
            <a:ext cx="4632477" cy="4320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BB78FD6-420D-4603-B75C-6C663EC43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761" y="1924432"/>
            <a:ext cx="4632477" cy="432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3845FCC-9D5E-475D-953F-B0923F36E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9519" y="1924432"/>
            <a:ext cx="463247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45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A97EFA-B9BB-48C1-B039-ECA255540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2000-2018</a:t>
            </a:r>
            <a:r>
              <a:rPr lang="zh-TW" altLang="en-US" dirty="0">
                <a:latin typeface="微軟正黑體" panose="020B0604030504040204" pitchFamily="34" charset="-120"/>
              </a:rPr>
              <a:t> 中工作</a:t>
            </a:r>
            <a:r>
              <a:rPr lang="en-US" altLang="zh-TW" dirty="0">
                <a:latin typeface="微軟正黑體" panose="020B0604030504040204" pitchFamily="34" charset="-120"/>
              </a:rPr>
              <a:t>08-17(UTC+8)</a:t>
            </a:r>
            <a:r>
              <a:rPr lang="zh-TW" altLang="en-US" dirty="0">
                <a:latin typeface="微軟正黑體" panose="020B0604030504040204" pitchFamily="34" charset="-120"/>
              </a:rPr>
              <a:t> 平均每小時休息時間</a:t>
            </a:r>
            <a:r>
              <a:rPr lang="en-US" altLang="zh-TW" dirty="0">
                <a:latin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</a:rPr>
              <a:t>分鐘</a:t>
            </a:r>
            <a:r>
              <a:rPr lang="en-US" altLang="zh-TW" dirty="0">
                <a:latin typeface="微軟正黑體" panose="020B0604030504040204" pitchFamily="34" charset="-120"/>
              </a:rPr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E1DAF0-7E6A-45B3-80E0-0394FD7ED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8C70E8B-9745-4EF1-96FB-512862EB5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4370"/>
            <a:ext cx="4632477" cy="4320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6996F41-05CB-4F82-8DAF-0345FCFDF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761" y="1894370"/>
            <a:ext cx="4632477" cy="432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EADA7B9-FA0A-488C-BCCE-B42155DC8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9522" y="1894370"/>
            <a:ext cx="463247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021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3E020B-3C0B-411E-8674-99AFE099F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2000-2018</a:t>
            </a:r>
            <a:r>
              <a:rPr lang="zh-TW" altLang="en-US" dirty="0">
                <a:latin typeface="微軟正黑體" panose="020B0604030504040204" pitchFamily="34" charset="-120"/>
              </a:rPr>
              <a:t> 重工作</a:t>
            </a:r>
            <a:r>
              <a:rPr lang="en-US" altLang="zh-TW" dirty="0">
                <a:latin typeface="微軟正黑體" panose="020B0604030504040204" pitchFamily="34" charset="-120"/>
              </a:rPr>
              <a:t>08-17(UTC+8)</a:t>
            </a:r>
            <a:r>
              <a:rPr lang="zh-TW" altLang="en-US" dirty="0">
                <a:latin typeface="微軟正黑體" panose="020B0604030504040204" pitchFamily="34" charset="-120"/>
              </a:rPr>
              <a:t> 平均每小時休息時間</a:t>
            </a:r>
            <a:r>
              <a:rPr lang="en-US" altLang="zh-TW" dirty="0">
                <a:latin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</a:rPr>
              <a:t>分鐘</a:t>
            </a:r>
            <a:r>
              <a:rPr lang="en-US" altLang="zh-TW" dirty="0">
                <a:latin typeface="微軟正黑體" panose="020B0604030504040204" pitchFamily="34" charset="-120"/>
              </a:rPr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286ECD-F469-4211-BD62-DFBC03472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A5C35B9-DA99-43B9-AE18-BCDFC9FAD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1900"/>
            <a:ext cx="4632477" cy="432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DB0B5ED-6C4B-4915-B7C1-ADF17B0B2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761" y="1991900"/>
            <a:ext cx="4632477" cy="4320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E3F20AD-24A5-476E-80F7-3A1FD5AE0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7939" y="1991900"/>
            <a:ext cx="463247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548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B540FA-E2C7-46FC-863C-25C23318B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歷年旗色地圖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E77B92-4390-4E60-A45C-5364D0EE04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9025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2CD93E-2281-4488-96EF-68F81329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2000-2018 MAM</a:t>
            </a:r>
            <a:r>
              <a:rPr lang="zh-TW" altLang="en-US" dirty="0"/>
              <a:t> </a:t>
            </a:r>
            <a:r>
              <a:rPr lang="en-US" altLang="zh-TW" dirty="0"/>
              <a:t>12:00</a:t>
            </a:r>
            <a:r>
              <a:rPr lang="en-US" altLang="zh-TW" dirty="0">
                <a:latin typeface="微軟正黑體" panose="020B0604030504040204" pitchFamily="34" charset="-120"/>
              </a:rPr>
              <a:t>(UTC+8)</a:t>
            </a:r>
            <a:r>
              <a:rPr lang="zh-TW" altLang="en-US" dirty="0">
                <a:latin typeface="微軟正黑體" panose="020B0604030504040204" pitchFamily="34" charset="-120"/>
              </a:rPr>
              <a:t> 旗色地圖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E429A2-01D0-4A08-97A1-7176143D6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F1A1131-19F4-4760-A2F2-6CBF78BAF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00" y="1217512"/>
            <a:ext cx="10440000" cy="564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69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DE2D8C-4037-44F3-AC3E-ABC989220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測站分組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1A82AE43-64DF-4CA4-B0E0-0793A7C945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21786"/>
              </p:ext>
            </p:extLst>
          </p:nvPr>
        </p:nvGraphicFramePr>
        <p:xfrm>
          <a:off x="838200" y="2145327"/>
          <a:ext cx="105156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666">
                  <a:extLst>
                    <a:ext uri="{9D8B030D-6E8A-4147-A177-3AD203B41FA5}">
                      <a16:colId xmlns:a16="http://schemas.microsoft.com/office/drawing/2014/main" val="2657770295"/>
                    </a:ext>
                  </a:extLst>
                </a:gridCol>
                <a:gridCol w="1005063">
                  <a:extLst>
                    <a:ext uri="{9D8B030D-6E8A-4147-A177-3AD203B41FA5}">
                      <a16:colId xmlns:a16="http://schemas.microsoft.com/office/drawing/2014/main" val="1484158655"/>
                    </a:ext>
                  </a:extLst>
                </a:gridCol>
                <a:gridCol w="3622668">
                  <a:extLst>
                    <a:ext uri="{9D8B030D-6E8A-4147-A177-3AD203B41FA5}">
                      <a16:colId xmlns:a16="http://schemas.microsoft.com/office/drawing/2014/main" val="3998974685"/>
                    </a:ext>
                  </a:extLst>
                </a:gridCol>
                <a:gridCol w="4995203">
                  <a:extLst>
                    <a:ext uri="{9D8B030D-6E8A-4147-A177-3AD203B41FA5}">
                      <a16:colId xmlns:a16="http://schemas.microsoft.com/office/drawing/2014/main" val="4199570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組別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意義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測站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01327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都市</a:t>
                      </a:r>
                      <a:r>
                        <a:rPr lang="en-US" altLang="zh-TW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人口密度</a:t>
                      </a:r>
                      <a:r>
                        <a:rPr lang="en-US" altLang="zh-TW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&gt;=5000</a:t>
                      </a:r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</a:t>
                      </a:r>
                      <a:r>
                        <a:rPr lang="en-US" altLang="zh-TW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/km2)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板橋 臺北 基隆 臺中 臺南 永康 高雄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313180"/>
                  </a:ext>
                </a:extLst>
              </a:tr>
              <a:tr h="320040">
                <a:tc rowSpan="3">
                  <a:txBody>
                    <a:bodyPr/>
                    <a:lstStyle/>
                    <a:p>
                      <a:r>
                        <a:rPr lang="en-US" altLang="zh-TW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鄉村</a:t>
                      </a:r>
                      <a:r>
                        <a:rPr lang="en-US" altLang="zh-TW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人口密度</a:t>
                      </a:r>
                      <a:r>
                        <a:rPr lang="en-US" altLang="zh-TW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&lt;5000</a:t>
                      </a:r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</a:t>
                      </a:r>
                      <a:r>
                        <a:rPr lang="en-US" altLang="zh-TW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/km2)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789105"/>
                  </a:ext>
                </a:extLst>
              </a:tr>
              <a:tr h="292982"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B1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西部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 淡水 新屋 梧棲 嘉義 恆春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690680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B2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東部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花蓮 蘇澳 宜蘭 大武 成功 臺東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62680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山區</a:t>
                      </a:r>
                      <a:r>
                        <a:rPr lang="en-US" altLang="zh-TW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海拔</a:t>
                      </a:r>
                      <a:r>
                        <a:rPr lang="en-US" altLang="zh-TW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&gt;600m)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鞍部 竹子湖 阿里山 玉山 日月潭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451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離島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彭佳嶼 東吉島 蘭嶼 馬祖 金門 澎湖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608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4396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D12381-72D4-4D19-9385-8594B0E66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2000-2018 JJA</a:t>
            </a:r>
            <a:r>
              <a:rPr lang="zh-TW" altLang="en-US" dirty="0"/>
              <a:t> </a:t>
            </a:r>
            <a:r>
              <a:rPr lang="en-US" altLang="zh-TW" dirty="0"/>
              <a:t>12:00</a:t>
            </a:r>
            <a:r>
              <a:rPr lang="en-US" altLang="zh-TW" dirty="0">
                <a:latin typeface="微軟正黑體" panose="020B0604030504040204" pitchFamily="34" charset="-120"/>
              </a:rPr>
              <a:t>(UTC+8)</a:t>
            </a:r>
            <a:r>
              <a:rPr lang="zh-TW" altLang="en-US" dirty="0">
                <a:latin typeface="微軟正黑體" panose="020B0604030504040204" pitchFamily="34" charset="-120"/>
              </a:rPr>
              <a:t>旗色地圖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8A959C-4428-4B99-9B57-7D1AB2965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9B6253B-08FD-4705-B7E5-B0D35C11E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00" y="1217512"/>
            <a:ext cx="10440000" cy="564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04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F2E123-3405-41B0-ACAF-5CB569AAE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2000-2018 SON</a:t>
            </a:r>
            <a:r>
              <a:rPr lang="zh-TW" altLang="en-US" dirty="0"/>
              <a:t> </a:t>
            </a:r>
            <a:r>
              <a:rPr lang="en-US" altLang="zh-TW" dirty="0"/>
              <a:t>12:00</a:t>
            </a:r>
            <a:r>
              <a:rPr lang="en-US" altLang="zh-TW" dirty="0">
                <a:latin typeface="微軟正黑體" panose="020B0604030504040204" pitchFamily="34" charset="-120"/>
              </a:rPr>
              <a:t>(UTC+8)</a:t>
            </a:r>
            <a:r>
              <a:rPr lang="zh-TW" altLang="en-US" dirty="0">
                <a:latin typeface="微軟正黑體" panose="020B0604030504040204" pitchFamily="34" charset="-120"/>
              </a:rPr>
              <a:t>旗色地圖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09E750-9C49-4B06-831E-57163407B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96188EC-05C3-4B07-B9AE-D7DE8F221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00" y="1217512"/>
            <a:ext cx="10440000" cy="564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848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B7D5D4-751A-4D8E-A7EF-B8AC9E1F4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2000-2018 DJF</a:t>
            </a:r>
            <a:r>
              <a:rPr lang="zh-TW" altLang="en-US" dirty="0"/>
              <a:t> </a:t>
            </a:r>
            <a:r>
              <a:rPr lang="en-US" altLang="zh-TW" dirty="0"/>
              <a:t>12:00</a:t>
            </a:r>
            <a:r>
              <a:rPr lang="en-US" altLang="zh-TW" dirty="0">
                <a:latin typeface="微軟正黑體" panose="020B0604030504040204" pitchFamily="34" charset="-120"/>
              </a:rPr>
              <a:t>(UTC+8)</a:t>
            </a:r>
            <a:r>
              <a:rPr lang="zh-TW" altLang="en-US" dirty="0">
                <a:latin typeface="微軟正黑體" panose="020B0604030504040204" pitchFamily="34" charset="-120"/>
              </a:rPr>
              <a:t>旗色地圖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2C33D1-2071-403E-800D-89250797F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C1AFADC-5246-4A53-A0A6-B240D493F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00" y="1217512"/>
            <a:ext cx="10440000" cy="564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081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E8F320-2860-4C46-95D2-9A86F75C1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歷年各組測站旗色比例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61ADDC9-6539-41FB-AC82-AD06B18163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5019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C1C530-049F-4149-AFD7-652308255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2000-2018 MAM 08-17</a:t>
            </a:r>
            <a:r>
              <a:rPr lang="zh-TW" altLang="en-US" dirty="0"/>
              <a:t>各組測站旗色比例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683B16-6B4E-4FDB-A5AB-1DACF9B21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0A86028-52FB-480C-B490-CEC81FE41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28" y="1258437"/>
            <a:ext cx="10457143" cy="5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71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C1C530-049F-4149-AFD7-652308255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2000-2018</a:t>
            </a:r>
            <a:r>
              <a:rPr lang="zh-TW" altLang="en-US" dirty="0"/>
              <a:t> </a:t>
            </a:r>
            <a:r>
              <a:rPr lang="en-US" altLang="zh-TW" dirty="0"/>
              <a:t>JJA 08-17</a:t>
            </a:r>
            <a:r>
              <a:rPr lang="zh-TW" altLang="en-US" dirty="0"/>
              <a:t>各組測站 旗色比例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683B16-6B4E-4FDB-A5AB-1DACF9B21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2F1C87-1B12-40F7-B10D-B54A8B044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28" y="1258437"/>
            <a:ext cx="10457143" cy="5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834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C1C530-049F-4149-AFD7-652308255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2000-2018</a:t>
            </a:r>
            <a:r>
              <a:rPr lang="zh-TW" altLang="en-US" dirty="0"/>
              <a:t> </a:t>
            </a:r>
            <a:r>
              <a:rPr lang="en-US" altLang="zh-TW" dirty="0"/>
              <a:t>SON 08-17</a:t>
            </a:r>
            <a:r>
              <a:rPr lang="zh-TW" altLang="en-US" dirty="0"/>
              <a:t>各組測站 旗色比例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683B16-6B4E-4FDB-A5AB-1DACF9B21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960B6E9-9108-4EA8-BFCC-3061B7FD1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28" y="1258437"/>
            <a:ext cx="10457143" cy="5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59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0A6575-887B-42B7-A43C-CF79F8558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2000-2018</a:t>
            </a:r>
            <a:r>
              <a:rPr lang="zh-TW" altLang="en-US" dirty="0"/>
              <a:t> </a:t>
            </a:r>
            <a:r>
              <a:rPr lang="en-US" altLang="zh-TW" dirty="0"/>
              <a:t>DJF 08-17</a:t>
            </a:r>
            <a:r>
              <a:rPr lang="zh-TW" altLang="en-US" dirty="0"/>
              <a:t>各組測站 旗色比例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92A30B-838A-4F90-B858-B8AFC1676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221163E-9837-42B3-8FA4-CB28846DC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28" y="1258437"/>
            <a:ext cx="10457143" cy="5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68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11B583-A471-4C8E-A5B7-C0B9D2914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3E03CA-36C1-49E1-B274-D816E3ADE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95170D3-EA94-4AC2-8591-7AABA15C6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852487"/>
            <a:ext cx="91344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45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A4E26F-D5C6-482D-97D0-ABE2DED42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高氣溫戶外作業勞工熱危害預防指引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81103D7-9976-4672-9573-044970D02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026" y="0"/>
            <a:ext cx="2743974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A482E2D-9878-4EB9-9ADC-0D9ADD0B2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10519"/>
            <a:ext cx="782955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47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C7D9D074-9549-44DB-9EFF-8231679EB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高溫作業勞工作息時間標準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>
                <a:extLst>
                  <a:ext uri="{FF2B5EF4-FFF2-40B4-BE49-F238E27FC236}">
                    <a16:creationId xmlns:a16="http://schemas.microsoft.com/office/drawing/2014/main" id="{836B79E5-5720-4851-A9EA-A8F2B72D96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高溫作業勞工如為連續暴露達一小時以上者，以每小時計算其暴露時量平均綜合溫度熱指數，間歇暴露者，以二小時計算其暴露時量平均綜合溫度熱指數，並依下表規定，分配作業及休息時間。</a:t>
                </a:r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時量平均綜合溫度熱指數 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altLang="zh-TW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pt-BR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naryPr>
                          <m:sub>
                            <m:r>
                              <a:rPr lang="pt-BR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𝑘</m:t>
                            </m:r>
                            <m:r>
                              <a:rPr lang="pt-BR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=1</m:t>
                            </m:r>
                          </m:sub>
                          <m:sup>
                            <m:r>
                              <a:rPr lang="pt-BR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𝑊𝐵𝐺𝑇</m:t>
                            </m:r>
                            <m:r>
                              <a:rPr lang="en-US" altLang="zh-TW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zh-TW" altLang="en-US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工作時間</m:t>
                            </m:r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pt-BR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naryPr>
                          <m:sub>
                            <m:r>
                              <a:rPr lang="pt-BR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𝑘</m:t>
                            </m:r>
                            <m:r>
                              <a:rPr lang="pt-BR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=1</m:t>
                            </m:r>
                          </m:sub>
                          <m:sup>
                            <m:r>
                              <a:rPr lang="pt-BR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𝑛</m:t>
                            </m:r>
                          </m:sup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工作時間</m:t>
                            </m:r>
                          </m:e>
                        </m:nary>
                      </m:den>
                    </m:f>
                  </m:oMath>
                </a14:m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8" name="內容版面配置區 2">
                <a:extLst>
                  <a:ext uri="{FF2B5EF4-FFF2-40B4-BE49-F238E27FC236}">
                    <a16:creationId xmlns:a16="http://schemas.microsoft.com/office/drawing/2014/main" id="{836B79E5-5720-4851-A9EA-A8F2B72D96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31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2E8E5DDD-AC2F-4277-8F3A-07248D8E69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191994"/>
              </p:ext>
            </p:extLst>
          </p:nvPr>
        </p:nvGraphicFramePr>
        <p:xfrm>
          <a:off x="1742661" y="4576763"/>
          <a:ext cx="8706678" cy="1600200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451113">
                  <a:extLst>
                    <a:ext uri="{9D8B030D-6E8A-4147-A177-3AD203B41FA5}">
                      <a16:colId xmlns:a16="http://schemas.microsoft.com/office/drawing/2014/main" val="573419110"/>
                    </a:ext>
                  </a:extLst>
                </a:gridCol>
                <a:gridCol w="1451113">
                  <a:extLst>
                    <a:ext uri="{9D8B030D-6E8A-4147-A177-3AD203B41FA5}">
                      <a16:colId xmlns:a16="http://schemas.microsoft.com/office/drawing/2014/main" val="2628710542"/>
                    </a:ext>
                  </a:extLst>
                </a:gridCol>
                <a:gridCol w="1451113">
                  <a:extLst>
                    <a:ext uri="{9D8B030D-6E8A-4147-A177-3AD203B41FA5}">
                      <a16:colId xmlns:a16="http://schemas.microsoft.com/office/drawing/2014/main" val="3233901440"/>
                    </a:ext>
                  </a:extLst>
                </a:gridCol>
                <a:gridCol w="1451113">
                  <a:extLst>
                    <a:ext uri="{9D8B030D-6E8A-4147-A177-3AD203B41FA5}">
                      <a16:colId xmlns:a16="http://schemas.microsoft.com/office/drawing/2014/main" val="1156257240"/>
                    </a:ext>
                  </a:extLst>
                </a:gridCol>
                <a:gridCol w="1451113">
                  <a:extLst>
                    <a:ext uri="{9D8B030D-6E8A-4147-A177-3AD203B41FA5}">
                      <a16:colId xmlns:a16="http://schemas.microsoft.com/office/drawing/2014/main" val="1969819510"/>
                    </a:ext>
                  </a:extLst>
                </a:gridCol>
                <a:gridCol w="1451113">
                  <a:extLst>
                    <a:ext uri="{9D8B030D-6E8A-4147-A177-3AD203B41FA5}">
                      <a16:colId xmlns:a16="http://schemas.microsoft.com/office/drawing/2014/main" val="2177714347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effectLst/>
                        </a:rPr>
                        <a:t>時量平均綜合</a:t>
                      </a:r>
                      <a:br>
                        <a:rPr lang="zh-TW" altLang="en-US" dirty="0">
                          <a:effectLst/>
                        </a:rPr>
                      </a:br>
                      <a:r>
                        <a:rPr lang="zh-TW" altLang="en-US" dirty="0">
                          <a:effectLst/>
                        </a:rPr>
                        <a:t>溫度熱指數值℃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effectLst/>
                        </a:rPr>
                        <a:t>輕工作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ffectLst/>
                        </a:rPr>
                        <a:t>30.6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ffectLst/>
                        </a:rPr>
                        <a:t>31.4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effectLst/>
                        </a:rPr>
                        <a:t>32.2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effectLst/>
                        </a:rPr>
                        <a:t>33.0</a:t>
                      </a: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val="145445819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effectLst/>
                        </a:rPr>
                        <a:t>中度工作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ffectLst/>
                        </a:rPr>
                        <a:t>28.0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ffectLst/>
                        </a:rPr>
                        <a:t>29.4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ffectLst/>
                        </a:rPr>
                        <a:t>31.1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ffectLst/>
                        </a:rPr>
                        <a:t>32.6</a:t>
                      </a: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val="2106032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effectLst/>
                        </a:rPr>
                        <a:t>重工作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ffectLst/>
                        </a:rPr>
                        <a:t>25.9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ffectLst/>
                        </a:rPr>
                        <a:t>27.9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ffectLst/>
                        </a:rPr>
                        <a:t>30.0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ffectLst/>
                        </a:rPr>
                        <a:t>32.1</a:t>
                      </a: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val="567211538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effectLst/>
                        </a:rPr>
                        <a:t>每小時作息時間比例</a:t>
                      </a:r>
                    </a:p>
                  </a:txBody>
                  <a:tcPr marL="28575" marR="28575" marT="28575" marB="28575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effectLst/>
                        </a:rPr>
                        <a:t>連續作業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effectLst/>
                        </a:rPr>
                        <a:t>75%</a:t>
                      </a:r>
                      <a:r>
                        <a:rPr lang="zh-TW" altLang="en-US">
                          <a:effectLst/>
                        </a:rPr>
                        <a:t>作業</a:t>
                      </a:r>
                      <a:br>
                        <a:rPr lang="zh-TW" altLang="en-US">
                          <a:effectLst/>
                        </a:rPr>
                      </a:br>
                      <a:r>
                        <a:rPr lang="en-US" altLang="zh-TW">
                          <a:effectLst/>
                        </a:rPr>
                        <a:t>25%</a:t>
                      </a:r>
                      <a:r>
                        <a:rPr lang="zh-TW" altLang="en-US">
                          <a:effectLst/>
                        </a:rPr>
                        <a:t>休息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ffectLst/>
                        </a:rPr>
                        <a:t>50%</a:t>
                      </a:r>
                      <a:r>
                        <a:rPr lang="zh-TW" altLang="en-US" dirty="0">
                          <a:effectLst/>
                        </a:rPr>
                        <a:t>作業</a:t>
                      </a:r>
                      <a:br>
                        <a:rPr lang="zh-TW" altLang="en-US" dirty="0">
                          <a:effectLst/>
                        </a:rPr>
                      </a:br>
                      <a:r>
                        <a:rPr lang="en-US" altLang="zh-TW" dirty="0">
                          <a:effectLst/>
                        </a:rPr>
                        <a:t>50%</a:t>
                      </a:r>
                      <a:r>
                        <a:rPr lang="zh-TW" altLang="en-US" dirty="0">
                          <a:effectLst/>
                        </a:rPr>
                        <a:t>休息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ffectLst/>
                        </a:rPr>
                        <a:t>25%</a:t>
                      </a:r>
                      <a:r>
                        <a:rPr lang="zh-TW" altLang="en-US" dirty="0">
                          <a:effectLst/>
                        </a:rPr>
                        <a:t>作業</a:t>
                      </a:r>
                      <a:br>
                        <a:rPr lang="zh-TW" altLang="en-US" dirty="0">
                          <a:effectLst/>
                        </a:rPr>
                      </a:br>
                      <a:r>
                        <a:rPr lang="en-US" altLang="zh-TW" dirty="0">
                          <a:effectLst/>
                        </a:rPr>
                        <a:t>75%</a:t>
                      </a:r>
                      <a:r>
                        <a:rPr lang="zh-TW" altLang="en-US" dirty="0">
                          <a:effectLst/>
                        </a:rPr>
                        <a:t>休息</a:t>
                      </a: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val="886575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3586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DE2917-4384-463C-93CA-504F4DD16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6CD047-6F77-4048-8524-322CEE247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3745B8B-E329-4DA5-B9ED-63B2609FD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991" y="0"/>
            <a:ext cx="62260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947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C99245-6C03-4407-9051-0E2FF3899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歷年全台每小時休息時間趨勢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1AA34EE-8F67-49DB-9E3C-E23C1C683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3393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2277D9-CBE2-451A-A978-FCF73D045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2000-2018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08-17(UTC+8)</a:t>
            </a:r>
            <a:r>
              <a:rPr lang="zh-TW" altLang="en-US" dirty="0">
                <a:latin typeface="微軟正黑體" panose="020B0604030504040204" pitchFamily="34" charset="-120"/>
              </a:rPr>
              <a:t>全台平均每小時休息時間</a:t>
            </a:r>
            <a:r>
              <a:rPr lang="en-US" altLang="zh-TW" dirty="0">
                <a:latin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</a:rPr>
              <a:t>分鐘</a:t>
            </a:r>
            <a:r>
              <a:rPr lang="en-US" altLang="zh-TW" dirty="0">
                <a:latin typeface="微軟正黑體" panose="020B0604030504040204" pitchFamily="34" charset="-120"/>
              </a:rPr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D7C41E-C67E-4809-9CA8-A9787B0D8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以各季節畫圖，工作強度分組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47E875D-50C3-4C94-A6AB-B097FEA80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28" y="2392472"/>
            <a:ext cx="4424096" cy="360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C97CFAC-5758-49AD-9AC7-C34D67E5C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952" y="2392472"/>
            <a:ext cx="4424096" cy="3600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A4F4738-A022-4527-A7C3-37D059866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8876" y="2392472"/>
            <a:ext cx="442409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6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EA8F2C-0943-411A-AD66-CDB059A87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2000-2018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08-17(UTC+8)</a:t>
            </a:r>
            <a:r>
              <a:rPr lang="zh-TW" altLang="en-US" dirty="0">
                <a:latin typeface="微軟正黑體" panose="020B0604030504040204" pitchFamily="34" charset="-120"/>
              </a:rPr>
              <a:t>全台平均每小時休息時間</a:t>
            </a:r>
            <a:r>
              <a:rPr lang="en-US" altLang="zh-TW" dirty="0">
                <a:latin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</a:rPr>
              <a:t>分鐘</a:t>
            </a:r>
            <a:r>
              <a:rPr lang="en-US" altLang="zh-TW" dirty="0">
                <a:latin typeface="微軟正黑體" panose="020B0604030504040204" pitchFamily="34" charset="-120"/>
              </a:rPr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7FD7E8-A662-4885-ABA5-F069FC322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以工作強度畫圖，各季節分組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95E386F-B72E-4FF5-8B4F-3CE877437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19" y="2233170"/>
            <a:ext cx="4632477" cy="4320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0E3E896-CE90-4B86-BB03-6B2C6478F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761" y="2233170"/>
            <a:ext cx="4632477" cy="432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7E80BC6-AF0C-4D25-9C14-6C032A369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103" y="2233170"/>
            <a:ext cx="463247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861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733</TotalTime>
  <Words>505</Words>
  <Application>Microsoft Office PowerPoint</Application>
  <PresentationFormat>寬螢幕</PresentationFormat>
  <Paragraphs>69</Paragraphs>
  <Slides>27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1" baseType="lpstr">
      <vt:lpstr>微軟正黑體</vt:lpstr>
      <vt:lpstr>Arial</vt:lpstr>
      <vt:lpstr>Cambria Math</vt:lpstr>
      <vt:lpstr>Office 佈景主題</vt:lpstr>
      <vt:lpstr>PowerPoint 簡報</vt:lpstr>
      <vt:lpstr>測站分組</vt:lpstr>
      <vt:lpstr>PowerPoint 簡報</vt:lpstr>
      <vt:lpstr>高氣溫戶外作業勞工熱危害預防指引</vt:lpstr>
      <vt:lpstr>高溫作業勞工作息時間標準</vt:lpstr>
      <vt:lpstr>PowerPoint 簡報</vt:lpstr>
      <vt:lpstr>歷年全台每小時休息時間趨勢</vt:lpstr>
      <vt:lpstr>2000-2018 08-17(UTC+8)全台平均每小時休息時間(分鐘)</vt:lpstr>
      <vt:lpstr>2000-2018 08-17(UTC+8)全台平均每小時休息時間(分鐘)</vt:lpstr>
      <vt:lpstr>歷年各組測站每小時休息時間趨勢</vt:lpstr>
      <vt:lpstr>2000-2018 08-17(UTC+8)輕工作各組測站平均每小時休息時間(分鐘)</vt:lpstr>
      <vt:lpstr>2000-2018 08-17(UTC+8)中工作各組測站平均每小時休息時間(分鐘)</vt:lpstr>
      <vt:lpstr>2000-2018 08-17(UTC+8)重工作各組測站平均每小時休息時間(分鐘)</vt:lpstr>
      <vt:lpstr>歷年台北、高雄、花蓮測站每小時休息時間趨勢</vt:lpstr>
      <vt:lpstr>2000-2018 輕工作08-17(UTC+8) 平均每小時休息時間(分鐘)</vt:lpstr>
      <vt:lpstr>2000-2018 中工作08-17(UTC+8) 平均每小時休息時間(分鐘)</vt:lpstr>
      <vt:lpstr>2000-2018 重工作08-17(UTC+8) 平均每小時休息時間(分鐘)</vt:lpstr>
      <vt:lpstr>歷年旗色地圖</vt:lpstr>
      <vt:lpstr>2000-2018 MAM 12:00(UTC+8) 旗色地圖</vt:lpstr>
      <vt:lpstr>2000-2018 JJA 12:00(UTC+8)旗色地圖</vt:lpstr>
      <vt:lpstr>2000-2018 SON 12:00(UTC+8)旗色地圖</vt:lpstr>
      <vt:lpstr>2000-2018 DJF 12:00(UTC+8)旗色地圖</vt:lpstr>
      <vt:lpstr>歷年各組測站旗色比例</vt:lpstr>
      <vt:lpstr>2000-2018 MAM 08-17各組測站旗色比例</vt:lpstr>
      <vt:lpstr>2000-2018 JJA 08-17各組測站 旗色比例</vt:lpstr>
      <vt:lpstr>2000-2018 SON 08-17各組測站 旗色比例</vt:lpstr>
      <vt:lpstr>2000-2018 DJF 08-17各組測站 旗色比例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梁嫚芳</dc:creator>
  <cp:lastModifiedBy>梁嫚芳</cp:lastModifiedBy>
  <cp:revision>10</cp:revision>
  <dcterms:created xsi:type="dcterms:W3CDTF">2020-08-05T04:10:52Z</dcterms:created>
  <dcterms:modified xsi:type="dcterms:W3CDTF">2020-08-11T08:22:12Z</dcterms:modified>
</cp:coreProperties>
</file>